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4" r:id="rId9"/>
    <p:sldId id="265" r:id="rId10"/>
    <p:sldId id="262" r:id="rId11"/>
    <p:sldId id="263" r:id="rId12"/>
    <p:sldId id="273" r:id="rId13"/>
    <p:sldId id="267" r:id="rId14"/>
    <p:sldId id="268" r:id="rId15"/>
    <p:sldId id="269" r:id="rId16"/>
    <p:sldId id="270" r:id="rId17"/>
    <p:sldId id="271" r:id="rId18"/>
    <p:sldId id="266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FF6E9"/>
          </a:solidFill>
        </a:fill>
      </a:tcStyle>
    </a:wholeTbl>
    <a:band1H>
      <a:tcStyle>
        <a:tcBdr/>
        <a:fill>
          <a:solidFill>
            <a:srgbClr val="DEEDD0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EEDD0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9ACD4C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9ACD4C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9ACD4C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9ACD4C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8D907946-F031-43C2-B517-00AE05E24D4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72C01D65-F6EC-4AB7-862E-D913DFA985E7}"/>
              </a:ext>
            </a:extLst>
          </p:cNvPr>
          <p:cNvGrpSpPr/>
          <p:nvPr/>
        </p:nvGrpSpPr>
        <p:grpSpPr>
          <a:xfrm>
            <a:off x="0" y="0"/>
            <a:ext cx="2305056" cy="6857999"/>
            <a:chOff x="0" y="0"/>
            <a:chExt cx="2305056" cy="6857999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056D0E76-7775-4D64-A14A-217F73FFF2C8}"/>
                </a:ext>
              </a:extLst>
            </p:cNvPr>
            <p:cNvSpPr/>
            <p:nvPr/>
          </p:nvSpPr>
          <p:spPr>
            <a:xfrm>
              <a:off x="1209678" y="4764"/>
              <a:ext cx="23810" cy="2181228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9FEA4207-8585-4076-99B5-08A1EE62BFD7}"/>
                </a:ext>
              </a:extLst>
            </p:cNvPr>
            <p:cNvSpPr/>
            <p:nvPr/>
          </p:nvSpPr>
          <p:spPr>
            <a:xfrm>
              <a:off x="1128717" y="217646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E85823CD-AEB7-4616-B28D-B03827657389}"/>
                </a:ext>
              </a:extLst>
            </p:cNvPr>
            <p:cNvSpPr/>
            <p:nvPr/>
          </p:nvSpPr>
          <p:spPr>
            <a:xfrm>
              <a:off x="1123953" y="402113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45EA99C2-78AC-4EE4-A0D1-3AB7BC5FDC64}"/>
                </a:ext>
              </a:extLst>
            </p:cNvPr>
            <p:cNvSpPr/>
            <p:nvPr/>
          </p:nvSpPr>
          <p:spPr>
            <a:xfrm>
              <a:off x="414342" y="9528"/>
              <a:ext cx="28575" cy="4481510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FE14BD0-A181-4D1E-86D2-405511B80A95}"/>
                </a:ext>
              </a:extLst>
            </p:cNvPr>
            <p:cNvSpPr/>
            <p:nvPr/>
          </p:nvSpPr>
          <p:spPr>
            <a:xfrm>
              <a:off x="333371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6129F64-CE73-4E18-B6C7-DA63FA89D448}"/>
                </a:ext>
              </a:extLst>
            </p:cNvPr>
            <p:cNvSpPr/>
            <p:nvPr/>
          </p:nvSpPr>
          <p:spPr>
            <a:xfrm>
              <a:off x="190496" y="9528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566"/>
                <a:gd name="f7" fmla="val 81"/>
                <a:gd name="f8" fmla="val 380"/>
                <a:gd name="f9" fmla="val 383"/>
                <a:gd name="f10" fmla="*/ f0 1 96"/>
                <a:gd name="f11" fmla="*/ f1 1 572"/>
                <a:gd name="f12" fmla="+- f4 0 f2"/>
                <a:gd name="f13" fmla="+- f3 0 f2"/>
                <a:gd name="f14" fmla="*/ f13 1 96"/>
                <a:gd name="f15" fmla="*/ f12 1 572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75CCE19-004A-4E2D-A58E-96AF6871E9D2}"/>
                </a:ext>
              </a:extLst>
            </p:cNvPr>
            <p:cNvSpPr/>
            <p:nvPr/>
          </p:nvSpPr>
          <p:spPr>
            <a:xfrm>
              <a:off x="1290639" y="14292"/>
              <a:ext cx="376239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7"/>
                <a:gd name="f4" fmla="val 1135"/>
                <a:gd name="f5" fmla="val 222"/>
                <a:gd name="f6" fmla="val 620"/>
                <a:gd name="f7" fmla="val 18"/>
                <a:gd name="f8" fmla="val 617"/>
                <a:gd name="f9" fmla="val 1129"/>
                <a:gd name="f10" fmla="*/ f0 1 237"/>
                <a:gd name="f11" fmla="*/ f1 1 1135"/>
                <a:gd name="f12" fmla="+- f4 0 f2"/>
                <a:gd name="f13" fmla="+- f3 0 f2"/>
                <a:gd name="f14" fmla="*/ f13 1 237"/>
                <a:gd name="f15" fmla="*/ f12 1 113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37" h="1135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214232F-E54F-4F9A-BF48-3124F928384D}"/>
                </a:ext>
              </a:extLst>
            </p:cNvPr>
            <p:cNvSpPr/>
            <p:nvPr/>
          </p:nvSpPr>
          <p:spPr>
            <a:xfrm>
              <a:off x="1600200" y="180181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13FF47F5-FAA7-4739-9299-91FD00F5B87E}"/>
                </a:ext>
              </a:extLst>
            </p:cNvPr>
            <p:cNvSpPr/>
            <p:nvPr/>
          </p:nvSpPr>
          <p:spPr>
            <a:xfrm>
              <a:off x="1381128" y="9528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219"/>
                <a:gd name="f6" fmla="val 383"/>
                <a:gd name="f7" fmla="val 15"/>
                <a:gd name="f8" fmla="val 380"/>
                <a:gd name="f9" fmla="val 892"/>
                <a:gd name="f10" fmla="*/ f0 1 234"/>
                <a:gd name="f11" fmla="*/ f1 1 898"/>
                <a:gd name="f12" fmla="+- f4 0 f2"/>
                <a:gd name="f13" fmla="+- f3 0 f2"/>
                <a:gd name="f14" fmla="*/ f13 1 234"/>
                <a:gd name="f15" fmla="*/ f12 1 898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34" h="898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FC1BFCA3-BF16-46B3-82A9-07FA4E0A18C1}"/>
                </a:ext>
              </a:extLst>
            </p:cNvPr>
            <p:cNvSpPr/>
            <p:nvPr/>
          </p:nvSpPr>
          <p:spPr>
            <a:xfrm>
              <a:off x="1643067" y="0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78"/>
                <a:gd name="f6" fmla="val 192"/>
                <a:gd name="f7" fmla="val 6"/>
                <a:gd name="f8" fmla="val 15"/>
                <a:gd name="f9" fmla="val 189"/>
                <a:gd name="f10" fmla="*/ f0 1 96"/>
                <a:gd name="f11" fmla="*/ f1 1 575"/>
                <a:gd name="f12" fmla="+- f4 0 f2"/>
                <a:gd name="f13" fmla="+- f3 0 f2"/>
                <a:gd name="f14" fmla="*/ f13 1 96"/>
                <a:gd name="f15" fmla="*/ f12 1 57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5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9F92709C-B5BC-4055-B3FD-FB320533D353}"/>
                </a:ext>
              </a:extLst>
            </p:cNvPr>
            <p:cNvSpPr/>
            <p:nvPr/>
          </p:nvSpPr>
          <p:spPr>
            <a:xfrm>
              <a:off x="1685925" y="14208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7DE7A469-E859-4CFA-80F2-FE8995DC53AF}"/>
                </a:ext>
              </a:extLst>
            </p:cNvPr>
            <p:cNvSpPr/>
            <p:nvPr/>
          </p:nvSpPr>
          <p:spPr>
            <a:xfrm>
              <a:off x="1685925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05E707B-72F2-4E6C-AFAB-6CCD4FD20BD7}"/>
                </a:ext>
              </a:extLst>
            </p:cNvPr>
            <p:cNvSpPr/>
            <p:nvPr/>
          </p:nvSpPr>
          <p:spPr>
            <a:xfrm>
              <a:off x="1743075" y="4764"/>
              <a:ext cx="419096" cy="5222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29"/>
                <a:gd name="f5" fmla="val 252"/>
                <a:gd name="f6" fmla="val 45"/>
                <a:gd name="f7" fmla="val 120"/>
                <a:gd name="f8" fmla="val 6"/>
                <a:gd name="f9" fmla="val 15"/>
                <a:gd name="f10" fmla="val 60"/>
                <a:gd name="f11" fmla="val 111"/>
                <a:gd name="f12" fmla="val 317"/>
                <a:gd name="f13" fmla="*/ f0 1 264"/>
                <a:gd name="f14" fmla="*/ f1 1 329"/>
                <a:gd name="f15" fmla="+- f4 0 f2"/>
                <a:gd name="f16" fmla="+- f3 0 f2"/>
                <a:gd name="f17" fmla="*/ f16 1 264"/>
                <a:gd name="f18" fmla="*/ f15 1 329"/>
                <a:gd name="f19" fmla="*/ 0 1 f17"/>
                <a:gd name="f20" fmla="*/ f3 1 f17"/>
                <a:gd name="f21" fmla="*/ 0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64" h="329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9" y="f2"/>
                  </a:lnTo>
                  <a:lnTo>
                    <a:pt x="f10" y="f11"/>
                  </a:lnTo>
                  <a:lnTo>
                    <a:pt x="f3" y="f12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BC303BFD-8AF2-40E8-8E6D-B601D4E595EE}"/>
                </a:ext>
              </a:extLst>
            </p:cNvPr>
            <p:cNvSpPr/>
            <p:nvPr/>
          </p:nvSpPr>
          <p:spPr>
            <a:xfrm>
              <a:off x="2119314" y="488947"/>
              <a:ext cx="161921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"/>
                <a:gd name="f4" fmla="val 31"/>
                <a:gd name="f5" fmla="val 17"/>
                <a:gd name="f6" fmla="val 13"/>
                <a:gd name="f7" fmla="val 9"/>
                <a:gd name="f8" fmla="val 30"/>
                <a:gd name="f9" fmla="val 6"/>
                <a:gd name="f10" fmla="val 27"/>
                <a:gd name="f11" fmla="val 20"/>
                <a:gd name="f12" fmla="val 10"/>
                <a:gd name="f13" fmla="val 4"/>
                <a:gd name="f14" fmla="val 1"/>
                <a:gd name="f15" fmla="val 21"/>
                <a:gd name="f16" fmla="val 25"/>
                <a:gd name="f17" fmla="val 28"/>
                <a:gd name="f18" fmla="val 14"/>
                <a:gd name="f19" fmla="val 11"/>
                <a:gd name="f20" fmla="val 5"/>
                <a:gd name="f21" fmla="val 7"/>
                <a:gd name="f22" fmla="val 12"/>
                <a:gd name="f23" fmla="val 19"/>
                <a:gd name="f24" fmla="val 24"/>
                <a:gd name="f25" fmla="val 26"/>
                <a:gd name="f26" fmla="val 23"/>
                <a:gd name="f27" fmla="*/ f0 1 34"/>
                <a:gd name="f28" fmla="*/ f1 1 31"/>
                <a:gd name="f29" fmla="+- f4 0 f2"/>
                <a:gd name="f30" fmla="+- f3 0 f2"/>
                <a:gd name="f31" fmla="*/ f30 1 34"/>
                <a:gd name="f32" fmla="*/ f29 1 31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4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7" y="f14"/>
                    <a:pt x="f6" y="f2"/>
                    <a:pt x="f5" y="f2"/>
                  </a:cubicBezTo>
                  <a:cubicBezTo>
                    <a:pt x="f15" y="f2"/>
                    <a:pt x="f16" y="f14"/>
                    <a:pt x="f17" y="f13"/>
                  </a:cubicBezTo>
                  <a:cubicBezTo>
                    <a:pt x="f3" y="f12"/>
                    <a:pt x="f3" y="f11"/>
                    <a:pt x="f17" y="f10"/>
                  </a:cubicBezTo>
                  <a:cubicBezTo>
                    <a:pt x="f16" y="f8"/>
                    <a:pt x="f15" y="f4"/>
                    <a:pt x="f5" y="f4"/>
                  </a:cubicBezTo>
                  <a:close/>
                  <a:moveTo>
                    <a:pt x="f5" y="f13"/>
                  </a:moveTo>
                  <a:cubicBezTo>
                    <a:pt x="f18" y="f13"/>
                    <a:pt x="f19" y="f20"/>
                    <a:pt x="f7" y="f21"/>
                  </a:cubicBezTo>
                  <a:cubicBezTo>
                    <a:pt x="f13" y="f22"/>
                    <a:pt x="f13" y="f23"/>
                    <a:pt x="f7" y="f24"/>
                  </a:cubicBezTo>
                  <a:cubicBezTo>
                    <a:pt x="f19" y="f25"/>
                    <a:pt x="f18" y="f10"/>
                    <a:pt x="f5" y="f10"/>
                  </a:cubicBezTo>
                  <a:cubicBezTo>
                    <a:pt x="f11" y="f10"/>
                    <a:pt x="f26" y="f25"/>
                    <a:pt x="f16" y="f24"/>
                  </a:cubicBezTo>
                  <a:cubicBezTo>
                    <a:pt x="f8" y="f23"/>
                    <a:pt x="f8" y="f22"/>
                    <a:pt x="f16" y="f21"/>
                  </a:cubicBezTo>
                  <a:cubicBezTo>
                    <a:pt x="f26" y="f20"/>
                    <a:pt x="f11" y="f13"/>
                    <a:pt x="f5" y="f13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975D385C-4C72-44FF-8E54-20CC08D7032A}"/>
                </a:ext>
              </a:extLst>
            </p:cNvPr>
            <p:cNvSpPr/>
            <p:nvPr/>
          </p:nvSpPr>
          <p:spPr>
            <a:xfrm>
              <a:off x="952503" y="4764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189"/>
                <a:gd name="f7" fmla="val 81"/>
                <a:gd name="f8" fmla="val 6"/>
                <a:gd name="f9" fmla="val 192"/>
                <a:gd name="f10" fmla="*/ f0 1 96"/>
                <a:gd name="f11" fmla="*/ f1 1 572"/>
                <a:gd name="f12" fmla="+- f4 0 f2"/>
                <a:gd name="f13" fmla="+- f3 0 f2"/>
                <a:gd name="f14" fmla="*/ f13 1 96"/>
                <a:gd name="f15" fmla="*/ f12 1 572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2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F6EF7422-BDB6-4915-B629-B8CC074081B7}"/>
                </a:ext>
              </a:extLst>
            </p:cNvPr>
            <p:cNvSpPr/>
            <p:nvPr/>
          </p:nvSpPr>
          <p:spPr>
            <a:xfrm>
              <a:off x="8667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A4D6A40-04FF-4BC2-A7F5-EF74CD5B9AAF}"/>
                </a:ext>
              </a:extLst>
            </p:cNvPr>
            <p:cNvSpPr/>
            <p:nvPr/>
          </p:nvSpPr>
          <p:spPr>
            <a:xfrm>
              <a:off x="890589" y="1554159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7F039EF7-0EE5-4043-B3A3-33E86DBAC124}"/>
                </a:ext>
              </a:extLst>
            </p:cNvPr>
            <p:cNvSpPr/>
            <p:nvPr/>
          </p:nvSpPr>
          <p:spPr>
            <a:xfrm>
              <a:off x="738185" y="5622929"/>
              <a:ext cx="338135" cy="1216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"/>
                <a:gd name="f4" fmla="val 766"/>
                <a:gd name="f5" fmla="val 195"/>
                <a:gd name="f6" fmla="val 464"/>
                <a:gd name="f7" fmla="val 6"/>
                <a:gd name="f8" fmla="val 12"/>
                <a:gd name="f9" fmla="val 461"/>
                <a:gd name="f10" fmla="*/ f0 1 213"/>
                <a:gd name="f11" fmla="*/ f1 1 766"/>
                <a:gd name="f12" fmla="+- f4 0 f2"/>
                <a:gd name="f13" fmla="+- f3 0 f2"/>
                <a:gd name="f14" fmla="*/ f13 1 213"/>
                <a:gd name="f15" fmla="*/ f12 1 766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13" h="76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17B12C07-F89A-45CD-84EC-54884C928750}"/>
                </a:ext>
              </a:extLst>
            </p:cNvPr>
            <p:cNvSpPr/>
            <p:nvPr/>
          </p:nvSpPr>
          <p:spPr>
            <a:xfrm>
              <a:off x="647696" y="5480054"/>
              <a:ext cx="157167" cy="15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17"/>
                <a:gd name="f5" fmla="val 8"/>
                <a:gd name="f6" fmla="val 26"/>
                <a:gd name="f7" fmla="val 4"/>
                <a:gd name="f8" fmla="val 10"/>
                <a:gd name="f9" fmla="val 24"/>
                <a:gd name="f10" fmla="val 29"/>
                <a:gd name="f11" fmla="val 23"/>
                <a:gd name="f12" fmla="*/ f0 1 33"/>
                <a:gd name="f13" fmla="*/ f1 1 33"/>
                <a:gd name="f14" fmla="+- f3 0 f2"/>
                <a:gd name="f15" fmla="*/ f14 1 33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3" h="3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70BD6D73-EC6E-45FB-B21C-74A44F384584}"/>
                </a:ext>
              </a:extLst>
            </p:cNvPr>
            <p:cNvSpPr/>
            <p:nvPr/>
          </p:nvSpPr>
          <p:spPr>
            <a:xfrm>
              <a:off x="666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4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DBAFD3DC-CC85-4A94-83D0-E12DCDAA9190}"/>
                </a:ext>
              </a:extLst>
            </p:cNvPr>
            <p:cNvSpPr/>
            <p:nvPr/>
          </p:nvSpPr>
          <p:spPr>
            <a:xfrm>
              <a:off x="0" y="3897309"/>
              <a:ext cx="133346" cy="26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68"/>
                <a:gd name="f5" fmla="val 69"/>
                <a:gd name="f6" fmla="val 6"/>
                <a:gd name="f7" fmla="val 12"/>
                <a:gd name="f8" fmla="val 162"/>
                <a:gd name="f9" fmla="*/ f0 1 84"/>
                <a:gd name="f10" fmla="*/ f1 1 168"/>
                <a:gd name="f11" fmla="+- f4 0 f2"/>
                <a:gd name="f12" fmla="+- f3 0 f2"/>
                <a:gd name="f13" fmla="*/ f12 1 84"/>
                <a:gd name="f14" fmla="*/ f11 1 16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4" h="168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60DAF2CF-6976-407F-B3B4-E59CA8725472}"/>
                </a:ext>
              </a:extLst>
            </p:cNvPr>
            <p:cNvSpPr/>
            <p:nvPr/>
          </p:nvSpPr>
          <p:spPr>
            <a:xfrm>
              <a:off x="66678" y="414972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59BCA96A-167F-47E1-BDED-F37663CB6313}"/>
                </a:ext>
              </a:extLst>
            </p:cNvPr>
            <p:cNvSpPr/>
            <p:nvPr/>
          </p:nvSpPr>
          <p:spPr>
            <a:xfrm>
              <a:off x="0" y="1644648"/>
              <a:ext cx="133346" cy="26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70"/>
                <a:gd name="f5" fmla="val 12"/>
                <a:gd name="f6" fmla="val 164"/>
                <a:gd name="f7" fmla="val 69"/>
                <a:gd name="f8" fmla="val 6"/>
                <a:gd name="f9" fmla="*/ f0 1 84"/>
                <a:gd name="f10" fmla="*/ f1 1 170"/>
                <a:gd name="f11" fmla="+- f4 0 f2"/>
                <a:gd name="f12" fmla="+- f3 0 f2"/>
                <a:gd name="f13" fmla="*/ f12 1 84"/>
                <a:gd name="f14" fmla="*/ f11 1 17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4" h="170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07893FC-90DA-449E-83FE-EF7C3757800D}"/>
                </a:ext>
              </a:extLst>
            </p:cNvPr>
            <p:cNvSpPr/>
            <p:nvPr/>
          </p:nvSpPr>
          <p:spPr>
            <a:xfrm>
              <a:off x="66678" y="146843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529BA307-44EA-4DFE-B913-68B3F936021E}"/>
                </a:ext>
              </a:extLst>
            </p:cNvPr>
            <p:cNvSpPr/>
            <p:nvPr/>
          </p:nvSpPr>
          <p:spPr>
            <a:xfrm>
              <a:off x="695328" y="4764"/>
              <a:ext cx="309560" cy="1558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5"/>
                <a:gd name="f4" fmla="val 982"/>
                <a:gd name="f5" fmla="val 177"/>
                <a:gd name="f6" fmla="val 805"/>
                <a:gd name="f7" fmla="val 629"/>
                <a:gd name="f8" fmla="val 18"/>
                <a:gd name="f9" fmla="val 623"/>
                <a:gd name="f10" fmla="val 796"/>
                <a:gd name="f11" fmla="*/ f0 1 195"/>
                <a:gd name="f12" fmla="*/ f1 1 982"/>
                <a:gd name="f13" fmla="+- f4 0 f2"/>
                <a:gd name="f14" fmla="+- f3 0 f2"/>
                <a:gd name="f15" fmla="*/ f14 1 195"/>
                <a:gd name="f16" fmla="*/ f13 1 982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5" h="98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F14A982C-9F89-4C29-A3AB-871F627ED72F}"/>
                </a:ext>
              </a:extLst>
            </p:cNvPr>
            <p:cNvSpPr/>
            <p:nvPr/>
          </p:nvSpPr>
          <p:spPr>
            <a:xfrm>
              <a:off x="57150" y="488156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A66A28E-DB74-407C-9DD7-FB64180DF89F}"/>
                </a:ext>
              </a:extLst>
            </p:cNvPr>
            <p:cNvSpPr/>
            <p:nvPr/>
          </p:nvSpPr>
          <p:spPr>
            <a:xfrm>
              <a:off x="138110" y="5060947"/>
              <a:ext cx="304796" cy="1777995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92"/>
                <a:gd name="f5" fmla="val 1120"/>
                <a:gd name="f6" fmla="val 177"/>
                <a:gd name="f7" fmla="val 183"/>
                <a:gd name="f8" fmla="val 15"/>
                <a:gd name="f9" fmla="val 354"/>
                <a:gd name="f10" fmla="*/ f1 1 192"/>
                <a:gd name="f11" fmla="*/ f2 1 1120"/>
                <a:gd name="f12" fmla="+- f5 0 f3"/>
                <a:gd name="f13" fmla="+- f4 0 f3"/>
                <a:gd name="f14" fmla="*/ f13 1 192"/>
                <a:gd name="f15" fmla="*/ f12 1 1120"/>
                <a:gd name="f16" fmla="*/ 0 1 f14"/>
                <a:gd name="f17" fmla="*/ f4 1 f14"/>
                <a:gd name="f18" fmla="*/ 0 1 f15"/>
                <a:gd name="f19" fmla="*/ f5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92" h="1120">
                  <a:moveTo>
                    <a:pt x="f4" y="f5"/>
                  </a:moveTo>
                  <a:lnTo>
                    <a:pt x="f6" y="f5"/>
                  </a:lnTo>
                  <a:lnTo>
                    <a:pt x="f6" y="f0"/>
                  </a:lnTo>
                  <a:lnTo>
                    <a:pt x="f3" y="f7"/>
                  </a:lnTo>
                  <a:lnTo>
                    <a:pt x="f3" y="f3"/>
                  </a:lnTo>
                  <a:lnTo>
                    <a:pt x="f8" y="f3"/>
                  </a:lnTo>
                  <a:lnTo>
                    <a:pt x="f8" y="f6"/>
                  </a:lnTo>
                  <a:lnTo>
                    <a:pt x="f4" y="f9"/>
                  </a:lnTo>
                  <a:lnTo>
                    <a:pt x="f4" y="f5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3468513E-A7E8-438E-B38D-FFB0D52ED1C8}"/>
                </a:ext>
              </a:extLst>
            </p:cNvPr>
            <p:cNvSpPr/>
            <p:nvPr/>
          </p:nvSpPr>
          <p:spPr>
            <a:xfrm>
              <a:off x="561971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2" name="Rectangle 33">
              <a:extLst>
                <a:ext uri="{FF2B5EF4-FFF2-40B4-BE49-F238E27FC236}">
                  <a16:creationId xmlns:a16="http://schemas.microsoft.com/office/drawing/2014/main" id="{8DBFD384-7723-4386-AC7B-B719CE3EDDEF}"/>
                </a:ext>
              </a:extLst>
            </p:cNvPr>
            <p:cNvSpPr/>
            <p:nvPr/>
          </p:nvSpPr>
          <p:spPr>
            <a:xfrm>
              <a:off x="642942" y="6610353"/>
              <a:ext cx="23810" cy="242892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78524823-3C19-4719-B3DA-2391E93BB7F5}"/>
                </a:ext>
              </a:extLst>
            </p:cNvPr>
            <p:cNvSpPr/>
            <p:nvPr/>
          </p:nvSpPr>
          <p:spPr>
            <a:xfrm>
              <a:off x="76196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11"/>
                <a:gd name="f11" fmla="val 29"/>
                <a:gd name="f12" fmla="val 36"/>
                <a:gd name="f13" fmla="*/ f0 1 40"/>
                <a:gd name="f14" fmla="*/ f1 1 40"/>
                <a:gd name="f15" fmla="+- f3 0 f2"/>
                <a:gd name="f16" fmla="*/ f15 1 40"/>
                <a:gd name="f17" fmla="*/ 0 1 f16"/>
                <a:gd name="f18" fmla="*/ f3 1 f16"/>
                <a:gd name="f19" fmla="*/ f17 f13 1"/>
                <a:gd name="f20" fmla="*/ f18 f13 1"/>
                <a:gd name="f21" fmla="*/ f18 f14 1"/>
                <a:gd name="f22" fmla="*/ f1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10"/>
                    <a:pt x="f8" y="f4"/>
                  </a:cubicBezTo>
                  <a:cubicBezTo>
                    <a:pt x="f8" y="f11"/>
                    <a:pt x="f9" y="f12"/>
                    <a:pt x="f4" y="f12"/>
                  </a:cubicBezTo>
                  <a:cubicBezTo>
                    <a:pt x="f11" y="f12"/>
                    <a:pt x="f12" y="f11"/>
                    <a:pt x="f12" y="f4"/>
                  </a:cubicBezTo>
                  <a:cubicBezTo>
                    <a:pt x="f12" y="f10"/>
                    <a:pt x="f11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A9D4F40A-501F-441A-A250-A182E20ED908}"/>
                </a:ext>
              </a:extLst>
            </p:cNvPr>
            <p:cNvSpPr/>
            <p:nvPr/>
          </p:nvSpPr>
          <p:spPr>
            <a:xfrm>
              <a:off x="0" y="5978520"/>
              <a:ext cx="190496" cy="461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"/>
                <a:gd name="f4" fmla="val 291"/>
                <a:gd name="f5" fmla="val 105"/>
                <a:gd name="f6" fmla="val 114"/>
                <a:gd name="f7" fmla="val 9"/>
                <a:gd name="f8" fmla="val 12"/>
                <a:gd name="f9" fmla="val 108"/>
                <a:gd name="f10" fmla="*/ f0 1 120"/>
                <a:gd name="f11" fmla="*/ f1 1 291"/>
                <a:gd name="f12" fmla="+- f4 0 f2"/>
                <a:gd name="f13" fmla="+- f3 0 f2"/>
                <a:gd name="f14" fmla="*/ f13 1 120"/>
                <a:gd name="f15" fmla="*/ f12 1 291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20" h="291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0145759-59BD-4B2F-A02F-F36BC3BABC7F}"/>
                </a:ext>
              </a:extLst>
            </p:cNvPr>
            <p:cNvSpPr/>
            <p:nvPr/>
          </p:nvSpPr>
          <p:spPr>
            <a:xfrm>
              <a:off x="1014417" y="1801816"/>
              <a:ext cx="214317" cy="7556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"/>
                <a:gd name="f4" fmla="val 476"/>
                <a:gd name="f5" fmla="val 12"/>
                <a:gd name="f6" fmla="val 128"/>
                <a:gd name="f7" fmla="val 126"/>
                <a:gd name="f8" fmla="val 9"/>
                <a:gd name="f9" fmla="val 131"/>
                <a:gd name="f10" fmla="*/ f0 1 135"/>
                <a:gd name="f11" fmla="*/ f1 1 476"/>
                <a:gd name="f12" fmla="+- f4 0 f2"/>
                <a:gd name="f13" fmla="+- f3 0 f2"/>
                <a:gd name="f14" fmla="*/ f13 1 135"/>
                <a:gd name="f15" fmla="*/ f12 1 476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" h="476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6BA7536-6040-4D5B-A6B5-8A31A05C80F7}"/>
                </a:ext>
              </a:extLst>
            </p:cNvPr>
            <p:cNvSpPr/>
            <p:nvPr/>
          </p:nvSpPr>
          <p:spPr>
            <a:xfrm>
              <a:off x="938210" y="2547939"/>
              <a:ext cx="166685" cy="16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34"/>
                <a:gd name="f5" fmla="val 18"/>
                <a:gd name="f6" fmla="val 8"/>
                <a:gd name="f7" fmla="val 26"/>
                <a:gd name="f8" fmla="val 17"/>
                <a:gd name="f9" fmla="val 7"/>
                <a:gd name="f10" fmla="val 27"/>
                <a:gd name="f11" fmla="val 4"/>
                <a:gd name="f12" fmla="val 10"/>
                <a:gd name="f13" fmla="val 24"/>
                <a:gd name="f14" fmla="val 30"/>
                <a:gd name="f15" fmla="val 25"/>
                <a:gd name="f16" fmla="val 31"/>
                <a:gd name="f17" fmla="*/ f0 1 35"/>
                <a:gd name="f18" fmla="*/ f1 1 34"/>
                <a:gd name="f19" fmla="+- f4 0 f2"/>
                <a:gd name="f20" fmla="+- f3 0 f2"/>
                <a:gd name="f21" fmla="*/ f20 1 35"/>
                <a:gd name="f22" fmla="*/ f19 1 34"/>
                <a:gd name="f23" fmla="*/ 0 1 f21"/>
                <a:gd name="f24" fmla="*/ f3 1 f21"/>
                <a:gd name="f25" fmla="*/ 0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5" h="34">
                  <a:moveTo>
                    <a:pt x="f5" y="f4"/>
                  </a:moveTo>
                  <a:cubicBezTo>
                    <a:pt x="f6" y="f4"/>
                    <a:pt x="f2" y="f7"/>
                    <a:pt x="f2" y="f8"/>
                  </a:cubicBezTo>
                  <a:cubicBezTo>
                    <a:pt x="f2" y="f9"/>
                    <a:pt x="f6" y="f2"/>
                    <a:pt x="f5" y="f2"/>
                  </a:cubicBezTo>
                  <a:cubicBezTo>
                    <a:pt x="f10" y="f2"/>
                    <a:pt x="f3" y="f9"/>
                    <a:pt x="f3" y="f8"/>
                  </a:cubicBezTo>
                  <a:cubicBezTo>
                    <a:pt x="f3" y="f7"/>
                    <a:pt x="f10" y="f4"/>
                    <a:pt x="f5" y="f4"/>
                  </a:cubicBezTo>
                  <a:close/>
                  <a:moveTo>
                    <a:pt x="f5" y="f11"/>
                  </a:moveTo>
                  <a:cubicBezTo>
                    <a:pt x="f12" y="f11"/>
                    <a:pt x="f11" y="f12"/>
                    <a:pt x="f11" y="f8"/>
                  </a:cubicBezTo>
                  <a:cubicBezTo>
                    <a:pt x="f11" y="f13"/>
                    <a:pt x="f12" y="f14"/>
                    <a:pt x="f5" y="f14"/>
                  </a:cubicBezTo>
                  <a:cubicBezTo>
                    <a:pt x="f15" y="f14"/>
                    <a:pt x="f16" y="f13"/>
                    <a:pt x="f16" y="f8"/>
                  </a:cubicBezTo>
                  <a:cubicBezTo>
                    <a:pt x="f16" y="f12"/>
                    <a:pt x="f15" y="f11"/>
                    <a:pt x="f5" y="f11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0A504721-5212-44E1-BA01-DEFFB7CAF4A5}"/>
                </a:ext>
              </a:extLst>
            </p:cNvPr>
            <p:cNvSpPr/>
            <p:nvPr/>
          </p:nvSpPr>
          <p:spPr>
            <a:xfrm>
              <a:off x="595310" y="4764"/>
              <a:ext cx="638178" cy="4025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2"/>
                <a:gd name="f4" fmla="val 2536"/>
                <a:gd name="f5" fmla="val 387"/>
                <a:gd name="f6" fmla="val 2311"/>
                <a:gd name="f7" fmla="val 1925"/>
                <a:gd name="f8" fmla="val 15"/>
                <a:gd name="f9" fmla="val 1916"/>
                <a:gd name="f10" fmla="val 2302"/>
                <a:gd name="f11" fmla="*/ f0 1 402"/>
                <a:gd name="f12" fmla="*/ f1 1 2536"/>
                <a:gd name="f13" fmla="+- f4 0 f2"/>
                <a:gd name="f14" fmla="+- f3 0 f2"/>
                <a:gd name="f15" fmla="*/ f14 1 402"/>
                <a:gd name="f16" fmla="*/ f13 1 2536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02" h="253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C85BAF4E-7865-4E5B-B3C1-CCD740B5D304}"/>
                </a:ext>
              </a:extLst>
            </p:cNvPr>
            <p:cNvSpPr/>
            <p:nvPr/>
          </p:nvSpPr>
          <p:spPr>
            <a:xfrm>
              <a:off x="1223960" y="1382709"/>
              <a:ext cx="142875" cy="476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300"/>
                <a:gd name="f5" fmla="val 78"/>
                <a:gd name="f6" fmla="val 84"/>
                <a:gd name="f7" fmla="val 9"/>
                <a:gd name="f8" fmla="val 81"/>
                <a:gd name="f9" fmla="*/ f0 1 90"/>
                <a:gd name="f10" fmla="*/ f1 1 300"/>
                <a:gd name="f11" fmla="+- f4 0 f2"/>
                <a:gd name="f12" fmla="+- f3 0 f2"/>
                <a:gd name="f13" fmla="*/ f12 1 90"/>
                <a:gd name="f14" fmla="*/ f11 1 30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90" h="300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70113AED-F8CC-438F-B7B9-01C2B2B86024}"/>
                </a:ext>
              </a:extLst>
            </p:cNvPr>
            <p:cNvSpPr/>
            <p:nvPr/>
          </p:nvSpPr>
          <p:spPr>
            <a:xfrm>
              <a:off x="1300167" y="1849438"/>
              <a:ext cx="109535" cy="107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+- f3 0 f2"/>
                <a:gd name="f14" fmla="*/ f13 1 23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95205207-4F17-4B98-888C-FE39D8CF7465}"/>
                </a:ext>
              </a:extLst>
            </p:cNvPr>
            <p:cNvSpPr/>
            <p:nvPr/>
          </p:nvSpPr>
          <p:spPr>
            <a:xfrm>
              <a:off x="280985" y="3417890"/>
              <a:ext cx="142875" cy="474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299"/>
                <a:gd name="f5" fmla="val 12"/>
                <a:gd name="f6" fmla="val 80"/>
                <a:gd name="f7" fmla="val 81"/>
                <a:gd name="f8" fmla="val 8"/>
                <a:gd name="f9" fmla="val 83"/>
                <a:gd name="f10" fmla="*/ f0 1 90"/>
                <a:gd name="f11" fmla="*/ f1 1 299"/>
                <a:gd name="f12" fmla="+- f4 0 f2"/>
                <a:gd name="f13" fmla="+- f3 0 f2"/>
                <a:gd name="f14" fmla="*/ f13 1 90"/>
                <a:gd name="f15" fmla="*/ f12 1 299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0" h="299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462B8AD7-B9DE-47EE-96AC-BC0FF15D6D27}"/>
                </a:ext>
              </a:extLst>
            </p:cNvPr>
            <p:cNvSpPr/>
            <p:nvPr/>
          </p:nvSpPr>
          <p:spPr>
            <a:xfrm>
              <a:off x="238128" y="3883027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1"/>
                <a:gd name="f5" fmla="val 5"/>
                <a:gd name="f6" fmla="val 18"/>
                <a:gd name="f7" fmla="val 12"/>
                <a:gd name="f8" fmla="val 17"/>
                <a:gd name="f9" fmla="val 4"/>
                <a:gd name="f10" fmla="val 7"/>
                <a:gd name="f11" fmla="val 8"/>
                <a:gd name="f12" fmla="val 16"/>
                <a:gd name="f13" fmla="val 19"/>
                <a:gd name="f14" fmla="val 15"/>
                <a:gd name="f15" fmla="*/ f0 1 23"/>
                <a:gd name="f16" fmla="*/ f1 1 23"/>
                <a:gd name="f17" fmla="+- f3 0 f2"/>
                <a:gd name="f18" fmla="*/ f17 1 23"/>
                <a:gd name="f19" fmla="*/ 0 1 f18"/>
                <a:gd name="f20" fmla="*/ f3 1 f18"/>
                <a:gd name="f21" fmla="*/ f19 f15 1"/>
                <a:gd name="f22" fmla="*/ f20 f15 1"/>
                <a:gd name="f23" fmla="*/ f20 f16 1"/>
                <a:gd name="f24" fmla="*/ f1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8" y="f2"/>
                    <a:pt x="f3" y="f5"/>
                    <a:pt x="f3" y="f7"/>
                  </a:cubicBezTo>
                  <a:cubicBezTo>
                    <a:pt x="f3" y="f6"/>
                    <a:pt x="f8" y="f3"/>
                    <a:pt x="f4" y="f3"/>
                  </a:cubicBezTo>
                  <a:close/>
                  <a:moveTo>
                    <a:pt x="f4" y="f9"/>
                  </a:moveTo>
                  <a:cubicBezTo>
                    <a:pt x="f10" y="f9"/>
                    <a:pt x="f9" y="f11"/>
                    <a:pt x="f9" y="f7"/>
                  </a:cubicBezTo>
                  <a:cubicBezTo>
                    <a:pt x="f9" y="f12"/>
                    <a:pt x="f10" y="f13"/>
                    <a:pt x="f4" y="f13"/>
                  </a:cubicBezTo>
                  <a:cubicBezTo>
                    <a:pt x="f14" y="f13"/>
                    <a:pt x="f13" y="f12"/>
                    <a:pt x="f13" y="f7"/>
                  </a:cubicBezTo>
                  <a:cubicBezTo>
                    <a:pt x="f13" y="f11"/>
                    <a:pt x="f14" y="f9"/>
                    <a:pt x="f4" y="f9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FCFAEFEF-1052-47C8-AE37-9F96ADE7A4DE}"/>
                </a:ext>
              </a:extLst>
            </p:cNvPr>
            <p:cNvSpPr/>
            <p:nvPr/>
          </p:nvSpPr>
          <p:spPr>
            <a:xfrm>
              <a:off x="4764" y="2166935"/>
              <a:ext cx="114300" cy="4524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"/>
                <a:gd name="f4" fmla="val 285"/>
                <a:gd name="f5" fmla="val 6"/>
                <a:gd name="f6" fmla="val 276"/>
                <a:gd name="f7" fmla="val 60"/>
                <a:gd name="f8" fmla="val 216"/>
                <a:gd name="f9" fmla="val 222"/>
                <a:gd name="f10" fmla="*/ f0 1 72"/>
                <a:gd name="f11" fmla="*/ f1 1 285"/>
                <a:gd name="f12" fmla="+- f4 0 f2"/>
                <a:gd name="f13" fmla="+- f3 0 f2"/>
                <a:gd name="f14" fmla="*/ f13 1 72"/>
                <a:gd name="f15" fmla="*/ f12 1 28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2" h="28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64E195D8-A716-435B-93D6-C504C417D30F}"/>
                </a:ext>
              </a:extLst>
            </p:cNvPr>
            <p:cNvSpPr/>
            <p:nvPr/>
          </p:nvSpPr>
          <p:spPr>
            <a:xfrm>
              <a:off x="52385" y="2066928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+- f3 0 f2"/>
                <a:gd name="f14" fmla="*/ f13 1 23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4" name="Rectangle 45">
              <a:extLst>
                <a:ext uri="{FF2B5EF4-FFF2-40B4-BE49-F238E27FC236}">
                  <a16:creationId xmlns:a16="http://schemas.microsoft.com/office/drawing/2014/main" id="{1BFFB38D-2B06-4858-9155-6FCC31A60352}"/>
                </a:ext>
              </a:extLst>
            </p:cNvPr>
            <p:cNvSpPr/>
            <p:nvPr/>
          </p:nvSpPr>
          <p:spPr>
            <a:xfrm>
              <a:off x="1228725" y="4662489"/>
              <a:ext cx="23810" cy="2181228"/>
            </a:xfrm>
            <a:prstGeom prst="rect">
              <a:avLst/>
            </a:pr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93F92810-9623-4090-A5BB-BF65FD28368B}"/>
                </a:ext>
              </a:extLst>
            </p:cNvPr>
            <p:cNvSpPr/>
            <p:nvPr/>
          </p:nvSpPr>
          <p:spPr>
            <a:xfrm>
              <a:off x="1319214" y="5041901"/>
              <a:ext cx="371475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1135"/>
                <a:gd name="f5" fmla="val 15"/>
                <a:gd name="f6" fmla="val 515"/>
                <a:gd name="f7" fmla="val 512"/>
                <a:gd name="f8" fmla="val 219"/>
                <a:gd name="f9" fmla="val 6"/>
                <a:gd name="f10" fmla="val 518"/>
                <a:gd name="f11" fmla="*/ f0 1 234"/>
                <a:gd name="f12" fmla="*/ f1 1 1135"/>
                <a:gd name="f13" fmla="+- f4 0 f2"/>
                <a:gd name="f14" fmla="+- f3 0 f2"/>
                <a:gd name="f15" fmla="*/ f14 1 234"/>
                <a:gd name="f16" fmla="*/ f13 1 1135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34" h="1135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5172404B-1860-4D4B-B264-BF76000F28A8}"/>
                </a:ext>
              </a:extLst>
            </p:cNvPr>
            <p:cNvSpPr/>
            <p:nvPr/>
          </p:nvSpPr>
          <p:spPr>
            <a:xfrm>
              <a:off x="1147764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FE9E94AD-B288-4E09-A1C1-AE2712E889F0}"/>
                </a:ext>
              </a:extLst>
            </p:cNvPr>
            <p:cNvSpPr/>
            <p:nvPr/>
          </p:nvSpPr>
          <p:spPr>
            <a:xfrm>
              <a:off x="819146" y="3983034"/>
              <a:ext cx="347664" cy="28606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"/>
                <a:gd name="f4" fmla="val 1802"/>
                <a:gd name="f5" fmla="val 201"/>
                <a:gd name="f6" fmla="val 1185"/>
                <a:gd name="f7" fmla="val 3"/>
                <a:gd name="f8" fmla="val 15"/>
                <a:gd name="f9" fmla="*/ f0 1 219"/>
                <a:gd name="f10" fmla="*/ f1 1 1802"/>
                <a:gd name="f11" fmla="+- f4 0 f2"/>
                <a:gd name="f12" fmla="+- f3 0 f2"/>
                <a:gd name="f13" fmla="*/ f12 1 219"/>
                <a:gd name="f14" fmla="*/ f11 1 180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19" h="180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6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3AEB0C26-17F5-4BDE-B006-1D7932763492}"/>
                </a:ext>
              </a:extLst>
            </p:cNvPr>
            <p:cNvSpPr/>
            <p:nvPr/>
          </p:nvSpPr>
          <p:spPr>
            <a:xfrm>
              <a:off x="728667" y="380682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C67DA3ED-CB43-4B09-841F-616A62350164}"/>
                </a:ext>
              </a:extLst>
            </p:cNvPr>
            <p:cNvSpPr/>
            <p:nvPr/>
          </p:nvSpPr>
          <p:spPr>
            <a:xfrm>
              <a:off x="1624010" y="486727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76AB2B68-3D8B-4E7F-8658-186AC8824521}"/>
                </a:ext>
              </a:extLst>
            </p:cNvPr>
            <p:cNvSpPr/>
            <p:nvPr/>
          </p:nvSpPr>
          <p:spPr>
            <a:xfrm>
              <a:off x="1404939" y="5422904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18"/>
                <a:gd name="f6" fmla="val 515"/>
                <a:gd name="f7" fmla="val 512"/>
                <a:gd name="f8" fmla="val 222"/>
                <a:gd name="f9" fmla="val 6"/>
                <a:gd name="f10" fmla="val 518"/>
                <a:gd name="f11" fmla="*/ f0 1 234"/>
                <a:gd name="f12" fmla="*/ f1 1 898"/>
                <a:gd name="f13" fmla="+- f4 0 f2"/>
                <a:gd name="f14" fmla="+- f3 0 f2"/>
                <a:gd name="f15" fmla="*/ f14 1 234"/>
                <a:gd name="f16" fmla="*/ f13 1 898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34" h="898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1358D168-0B86-4B6B-9D5B-6622C7835FB4}"/>
                </a:ext>
              </a:extLst>
            </p:cNvPr>
            <p:cNvSpPr/>
            <p:nvPr/>
          </p:nvSpPr>
          <p:spPr>
            <a:xfrm>
              <a:off x="1666878" y="5945191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15"/>
                <a:gd name="f6" fmla="val 569"/>
                <a:gd name="f7" fmla="val 81"/>
                <a:gd name="f8" fmla="val 383"/>
                <a:gd name="f9" fmla="val 386"/>
                <a:gd name="f10" fmla="*/ f0 1 96"/>
                <a:gd name="f11" fmla="*/ f1 1 575"/>
                <a:gd name="f12" fmla="+- f4 0 f2"/>
                <a:gd name="f13" fmla="+- f3 0 f2"/>
                <a:gd name="f14" fmla="*/ f13 1 96"/>
                <a:gd name="f15" fmla="*/ f12 1 57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076BE30A-2060-421D-BAF2-D6BA521CA823}"/>
                </a:ext>
              </a:extLst>
            </p:cNvPr>
            <p:cNvSpPr/>
            <p:nvPr/>
          </p:nvSpPr>
          <p:spPr>
            <a:xfrm>
              <a:off x="1709735" y="52466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BE8D0847-DC63-44F4-8BD2-23475E2CC768}"/>
                </a:ext>
              </a:extLst>
            </p:cNvPr>
            <p:cNvSpPr/>
            <p:nvPr/>
          </p:nvSpPr>
          <p:spPr>
            <a:xfrm>
              <a:off x="1709735" y="57642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803D423F-D25C-42F1-82B8-3E58224645BB}"/>
                </a:ext>
              </a:extLst>
            </p:cNvPr>
            <p:cNvSpPr/>
            <p:nvPr/>
          </p:nvSpPr>
          <p:spPr>
            <a:xfrm>
              <a:off x="1766885" y="6330948"/>
              <a:ext cx="419096" cy="527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32"/>
                <a:gd name="f5" fmla="val 12"/>
                <a:gd name="f6" fmla="val 326"/>
                <a:gd name="f7" fmla="val 45"/>
                <a:gd name="f8" fmla="val 206"/>
                <a:gd name="f9" fmla="val 255"/>
                <a:gd name="f10" fmla="val 60"/>
                <a:gd name="f11" fmla="val 215"/>
                <a:gd name="f12" fmla="*/ f0 1 264"/>
                <a:gd name="f13" fmla="*/ f1 1 332"/>
                <a:gd name="f14" fmla="+- f4 0 f2"/>
                <a:gd name="f15" fmla="+- f3 0 f2"/>
                <a:gd name="f16" fmla="*/ f15 1 264"/>
                <a:gd name="f17" fmla="*/ f14 1 332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" h="33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9" y="f2"/>
                  </a:lnTo>
                  <a:lnTo>
                    <a:pt x="f3" y="f5"/>
                  </a:lnTo>
                  <a:lnTo>
                    <a:pt x="f10" y="f11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63522D24-3E28-404F-8ABC-A3A23A070782}"/>
                </a:ext>
              </a:extLst>
            </p:cNvPr>
            <p:cNvSpPr/>
            <p:nvPr/>
          </p:nvSpPr>
          <p:spPr>
            <a:xfrm>
              <a:off x="2147889" y="6221413"/>
              <a:ext cx="157167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31"/>
                <a:gd name="f5" fmla="val 16"/>
                <a:gd name="f6" fmla="val 12"/>
                <a:gd name="f7" fmla="val 8"/>
                <a:gd name="f8" fmla="val 29"/>
                <a:gd name="f9" fmla="val 5"/>
                <a:gd name="f10" fmla="val 26"/>
                <a:gd name="f11" fmla="val 2"/>
                <a:gd name="f12" fmla="val 24"/>
                <a:gd name="f13" fmla="val 20"/>
                <a:gd name="f14" fmla="val 15"/>
                <a:gd name="f15" fmla="val 11"/>
                <a:gd name="f16" fmla="val 7"/>
                <a:gd name="f17" fmla="val 4"/>
                <a:gd name="f18" fmla="val 1"/>
                <a:gd name="f19" fmla="val 27"/>
                <a:gd name="f20" fmla="val 10"/>
                <a:gd name="f21" fmla="val 13"/>
                <a:gd name="f22" fmla="val 6"/>
                <a:gd name="f23" fmla="val 9"/>
                <a:gd name="f24" fmla="val 19"/>
                <a:gd name="f25" fmla="val 21"/>
                <a:gd name="f26" fmla="val 22"/>
                <a:gd name="f27" fmla="*/ f0 1 33"/>
                <a:gd name="f28" fmla="*/ f1 1 31"/>
                <a:gd name="f29" fmla="+- f4 0 f2"/>
                <a:gd name="f30" fmla="+- f3 0 f2"/>
                <a:gd name="f31" fmla="*/ f30 1 33"/>
                <a:gd name="f32" fmla="*/ f29 1 31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3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1" y="f16"/>
                    <a:pt x="f9" y="f17"/>
                  </a:cubicBezTo>
                  <a:cubicBezTo>
                    <a:pt x="f7" y="f18"/>
                    <a:pt x="f6" y="f2"/>
                    <a:pt x="f5" y="f2"/>
                  </a:cubicBezTo>
                  <a:cubicBezTo>
                    <a:pt x="f13" y="f2"/>
                    <a:pt x="f12" y="f18"/>
                    <a:pt x="f19" y="f17"/>
                  </a:cubicBezTo>
                  <a:cubicBezTo>
                    <a:pt x="f3" y="f20"/>
                    <a:pt x="f3" y="f13"/>
                    <a:pt x="f19" y="f10"/>
                  </a:cubicBezTo>
                  <a:cubicBezTo>
                    <a:pt x="f12" y="f8"/>
                    <a:pt x="f13" y="f4"/>
                    <a:pt x="f5" y="f4"/>
                  </a:cubicBezTo>
                  <a:close/>
                  <a:moveTo>
                    <a:pt x="f5" y="f17"/>
                  </a:moveTo>
                  <a:cubicBezTo>
                    <a:pt x="f21" y="f17"/>
                    <a:pt x="f20" y="f9"/>
                    <a:pt x="f7" y="f16"/>
                  </a:cubicBezTo>
                  <a:cubicBezTo>
                    <a:pt x="f22" y="f23"/>
                    <a:pt x="f17" y="f6"/>
                    <a:pt x="f17" y="f14"/>
                  </a:cubicBezTo>
                  <a:cubicBezTo>
                    <a:pt x="f17" y="f24"/>
                    <a:pt x="f22" y="f25"/>
                    <a:pt x="f7" y="f12"/>
                  </a:cubicBezTo>
                  <a:cubicBezTo>
                    <a:pt x="f20" y="f10"/>
                    <a:pt x="f21" y="f19"/>
                    <a:pt x="f5" y="f19"/>
                  </a:cubicBezTo>
                  <a:cubicBezTo>
                    <a:pt x="f24" y="f19"/>
                    <a:pt x="f26" y="f10"/>
                    <a:pt x="f12" y="f12"/>
                  </a:cubicBezTo>
                  <a:cubicBezTo>
                    <a:pt x="f8" y="f24"/>
                    <a:pt x="f8" y="f6"/>
                    <a:pt x="f12" y="f16"/>
                  </a:cubicBezTo>
                  <a:cubicBezTo>
                    <a:pt x="f26" y="f9"/>
                    <a:pt x="f24" y="f17"/>
                    <a:pt x="f5" y="f17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4C2532DD-C270-4337-B0CB-43D260295073}"/>
                </a:ext>
              </a:extLst>
            </p:cNvPr>
            <p:cNvSpPr/>
            <p:nvPr/>
          </p:nvSpPr>
          <p:spPr>
            <a:xfrm>
              <a:off x="504821" y="9528"/>
              <a:ext cx="233364" cy="5103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"/>
                <a:gd name="f4" fmla="val 3215"/>
                <a:gd name="f5" fmla="val 132"/>
                <a:gd name="f6" fmla="val 129"/>
                <a:gd name="f7" fmla="val 2754"/>
                <a:gd name="f8" fmla="val 1901"/>
                <a:gd name="f9" fmla="val 15"/>
                <a:gd name="f10" fmla="val 1898"/>
                <a:gd name="f11" fmla="val 144"/>
                <a:gd name="f12" fmla="*/ f0 1 147"/>
                <a:gd name="f13" fmla="*/ f1 1 3215"/>
                <a:gd name="f14" fmla="+- f4 0 f2"/>
                <a:gd name="f15" fmla="+- f3 0 f2"/>
                <a:gd name="f16" fmla="*/ f15 1 147"/>
                <a:gd name="f17" fmla="*/ f14 1 3215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7" h="3215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2" y="f2"/>
                  </a:lnTo>
                  <a:lnTo>
                    <a:pt x="f9" y="f2"/>
                  </a:lnTo>
                  <a:lnTo>
                    <a:pt x="f9" y="f10"/>
                  </a:lnTo>
                  <a:lnTo>
                    <a:pt x="f11" y="f7"/>
                  </a:lnTo>
                  <a:lnTo>
                    <a:pt x="f3" y="f4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E304914C-1A13-4F8F-875E-9E96F83C4EC6}"/>
                </a:ext>
              </a:extLst>
            </p:cNvPr>
            <p:cNvSpPr/>
            <p:nvPr/>
          </p:nvSpPr>
          <p:spPr>
            <a:xfrm>
              <a:off x="633414" y="5103815"/>
              <a:ext cx="185742" cy="185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"/>
                <a:gd name="f4" fmla="val 20"/>
                <a:gd name="f5" fmla="val 9"/>
                <a:gd name="f6" fmla="val 30"/>
                <a:gd name="f7" fmla="val 19"/>
                <a:gd name="f8" fmla="val 4"/>
                <a:gd name="f9" fmla="val 11"/>
                <a:gd name="f10" fmla="val 28"/>
                <a:gd name="f11" fmla="val 35"/>
                <a:gd name="f12" fmla="*/ f0 1 39"/>
                <a:gd name="f13" fmla="*/ f1 1 39"/>
                <a:gd name="f14" fmla="+- f3 0 f2"/>
                <a:gd name="f15" fmla="*/ f14 1 39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9" h="39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7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7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7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58" name="Title 1">
            <a:extLst>
              <a:ext uri="{FF2B5EF4-FFF2-40B4-BE49-F238E27FC236}">
                <a16:creationId xmlns:a16="http://schemas.microsoft.com/office/drawing/2014/main" id="{DB8A4F40-B985-4F6D-BBAF-8BE9BDAE20C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76421" y="1122361"/>
            <a:ext cx="8791571" cy="2387598"/>
          </a:xfrm>
        </p:spPr>
        <p:txBody>
          <a:bodyPr anchor="b"/>
          <a:lstStyle>
            <a:lvl1pPr>
              <a:defRPr lang="it-IT" sz="48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6F22FF83-B1B4-4588-A33E-B013D0AAC8F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76421" y="3602041"/>
            <a:ext cx="8791571" cy="1655758"/>
          </a:xfrm>
        </p:spPr>
        <p:txBody>
          <a:bodyPr/>
          <a:lstStyle>
            <a:lvl1pPr marL="0" indent="0">
              <a:buNone/>
              <a:defRPr sz="2000" cap="all">
                <a:solidFill>
                  <a:srgbClr val="82FFFF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567CF59B-B63E-467D-A1F5-9250370D9E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077510" y="5410203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0BF5A98-E156-4AB5-BB1B-935A68FFAC03}" type="datetime1">
              <a:rPr lang="en-US"/>
              <a:pPr lvl="0"/>
              <a:t>4/2/2019</a:t>
            </a:fld>
            <a:endParaRPr lang="en-US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893195D1-C504-4E32-9464-37EFD4F9C5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876421" y="5410203"/>
            <a:ext cx="5124882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079D9E9C-A301-4185-8416-F1844A6429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896907" y="5410203"/>
            <a:ext cx="77108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5E45EC9-20E1-4ACA-B8A3-4B380BC005B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5409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9700-31A1-4F9D-86D2-BAD906A17E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4304666"/>
            <a:ext cx="9912352" cy="819357"/>
          </a:xfrm>
        </p:spPr>
        <p:txBody>
          <a:bodyPr anchor="b"/>
          <a:lstStyle>
            <a:lvl1pPr>
              <a:defRPr lang="it-IT" sz="32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0B2399-9D1B-4AC8-B99D-3B633AE9530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1408" y="606430"/>
            <a:ext cx="9912352" cy="3299776"/>
          </a:xfrm>
          <a:ln w="19046" cap="sq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E0413-D690-49D7-893D-0DD02D8B30E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363" y="5124023"/>
            <a:ext cx="9910861" cy="68247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7EE94-FA3D-431F-94BC-B0547F91D7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2DB838-ACB9-4325-9F47-A775C261ED0E}" type="datetime1">
              <a:rPr lang="en-US"/>
              <a:pPr lvl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93531-264A-4FC9-9BD1-E14BF17309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C6810-AA5D-451E-B266-DA8ECBA1C6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8CCA58-622E-4DEB-B953-D0CC1E61996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3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CEC51-FCE1-4D54-87D3-FB9EC20FCC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54" y="609603"/>
            <a:ext cx="9905951" cy="3429000"/>
          </a:xfrm>
        </p:spPr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1D87BB2-316B-4EDC-B3FD-E868AF210D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419596"/>
            <a:ext cx="9904460" cy="1371600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A54702BC-0413-4A22-A5F2-FCD2E5C4BB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8BF787-6D6C-4741-A2BE-C25827274899}" type="datetime1">
              <a:rPr lang="en-US"/>
              <a:pPr lvl="0"/>
              <a:t>4/2/2019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CC6AB52-DABD-40E6-AABE-27CF2CAA69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A0B2B80-6B97-420B-894E-04B97A8D9E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302C1E-446E-4C57-A7A6-6FE85367D50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83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E4737-E186-4EAE-BF22-6527207FEA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609603"/>
            <a:ext cx="9302748" cy="2748430"/>
          </a:xfrm>
        </p:spPr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B7EB7C4-69E3-4A74-92D2-A585B08C79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20644" y="3365558"/>
            <a:ext cx="8752298" cy="54896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B056C-3A04-4E48-8F97-9539604556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309914"/>
            <a:ext cx="9906006" cy="1489493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46103-D8CE-4888-B35F-71BAD5BCD9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DDFA0B-78A7-4D4A-B399-CB87BBBD0456}" type="datetime1">
              <a:rPr lang="en-US"/>
              <a:pPr lvl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361CE-BCCC-4A9E-8434-8D9F2377FB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0C8DE-68FF-4207-A5D6-B5E4730049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369494-625C-423B-9731-06BB416FB07D}" type="slidenum">
              <a:t>‹N›</a:t>
            </a:fld>
            <a:endParaRPr lang="en-US"/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6FB8D3DD-7380-4A02-8072-2E66C0FA29CF}"/>
              </a:ext>
            </a:extLst>
          </p:cNvPr>
          <p:cNvSpPr txBox="1"/>
          <p:nvPr/>
        </p:nvSpPr>
        <p:spPr>
          <a:xfrm>
            <a:off x="903509" y="732397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  <a:cs typeface="Trebuchet MS"/>
              </a:rPr>
              <a:t>“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19AA53F8-F5E4-4C6F-92BE-5C8E9F6AFF1A}"/>
              </a:ext>
            </a:extLst>
          </p:cNvPr>
          <p:cNvSpPr txBox="1"/>
          <p:nvPr/>
        </p:nvSpPr>
        <p:spPr>
          <a:xfrm>
            <a:off x="10537371" y="2764971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  <a:cs typeface="Trebuchet M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7842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14430-F4D1-46B3-B788-018DF78D27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2134045"/>
            <a:ext cx="9905996" cy="2511838"/>
          </a:xfrm>
        </p:spPr>
        <p:txBody>
          <a:bodyPr anchor="b"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BE2F485-F98F-4B01-8A92-D075132EF4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363" y="4657651"/>
            <a:ext cx="9904506" cy="114064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7088BB8-C601-4ED8-A13E-1699F3CEBAA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A66459-B09B-4484-A8A4-0D332BB9FA52}" type="datetime1">
              <a:rPr lang="en-US"/>
              <a:pPr lvl="0"/>
              <a:t>4/2/2019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3A667AA-B3D3-4A5D-9BE2-5B10EDF11D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31108F0-BCEC-4024-ACE3-451CF03268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E18BAA-BAE5-46C7-80BE-BE19FBA6FE5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2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7D9F-999D-4625-BF07-21C216326F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9905996" cy="1904996"/>
          </a:xfrm>
        </p:spPr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A669A-53FA-4470-AF9A-DD3ADE967F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2674464"/>
            <a:ext cx="3196897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86E25-233E-403E-8E08-0ECBEFC8D8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27921" y="3360264"/>
            <a:ext cx="3208739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3CBF8-750D-4110-AF43-3CAB6B2A99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14767" y="2677637"/>
            <a:ext cx="318438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6E4C8D2-D422-4EA4-B1DE-DE2B31AB71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04215" y="3363437"/>
            <a:ext cx="3195827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05330BB-D8B2-44A6-A933-AFFF448D0CB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2674464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73F91FD-CA2D-4E20-B527-22CFCD7665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3360264"/>
            <a:ext cx="3194968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AC0C086-16C8-40AF-AD8F-EDD3B57588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4324C8-5A4D-48EC-A393-F53B6CBA28EE}" type="datetime1">
              <a:rPr lang="en-US"/>
              <a:pPr lvl="0"/>
              <a:t>4/2/2019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B796DEC-6B5E-4280-AA89-7F51E0D1E8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07640A3-A8DE-4EA8-923D-D94F9C72D6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9F4487-9DC3-47BF-9BE7-EECAACBBAD5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1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6A65-F3E0-4C1B-9626-4FF0301FDF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9905996" cy="1904996"/>
          </a:xfrm>
        </p:spPr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E6F23-948B-4F06-8DF1-69EA59556AF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404591"/>
            <a:ext cx="3195242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6D37E3D-C008-4C0B-9F92-0253534F6B9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1408" y="2666993"/>
            <a:ext cx="3195242" cy="1524003"/>
          </a:xfrm>
          <a:ln w="19046" cap="sq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59CB900-11C0-49FA-9E5F-E2CF256726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980855"/>
            <a:ext cx="3195242" cy="8178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6A36412-8D6B-45C8-84F8-ADE81DD509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89054" y="4404591"/>
            <a:ext cx="3200400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7171DFD-9C6A-4C45-B323-50E40646DF3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89054" y="2666993"/>
            <a:ext cx="3198936" cy="1524003"/>
          </a:xfrm>
          <a:ln w="19046" cap="sq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D54AE64-F370-462E-9392-39D1B3527B1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87591" y="4980855"/>
            <a:ext cx="3200400" cy="81034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CDBEA74-66B3-429A-B611-5CCE61A834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565" y="4404591"/>
            <a:ext cx="3190743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B78E67C-B3CE-441F-A9DC-964B68604EE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852437" y="2666993"/>
            <a:ext cx="3194968" cy="1524003"/>
          </a:xfrm>
          <a:ln w="19046" cap="sq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DBC649-6C76-43EA-A6EC-F719A22170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4980855"/>
            <a:ext cx="3194968" cy="81034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8F946A0F-278A-4814-BB35-547FC1ACF2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DDC181-952A-4E6F-8CCA-08A59EAB222E}" type="datetime1">
              <a:rPr lang="en-US"/>
              <a:pPr lvl="0"/>
              <a:t>4/2/2019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F337E493-8F54-4C84-BEB9-11B278BD85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B52177A-67AC-4A4D-B67D-2051879CE5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E83BC2-F344-42CF-991E-2F76C2DD354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93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899D-3AB8-4AA8-B7D0-AB1C39FCBFD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6CB3-1DC5-41A7-BCDF-A7145EC7389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DFF64-5B1B-4929-B3C4-DC1A92C9D89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186845-A9D6-4EC2-8104-7E324D583D62}" type="datetime1">
              <a:rPr lang="en-US"/>
              <a:pPr lvl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5B738-791F-4F3F-A8BA-B69901D266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1AEA7-94D4-4469-85C3-105000B5FD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0E171E-6570-478B-929C-EFA301B6DE14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07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D3EAD7-83C1-4212-929D-CE89DA2A806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042401" y="609603"/>
            <a:ext cx="2005014" cy="5181603"/>
          </a:xfrm>
        </p:spPr>
        <p:txBody>
          <a:bodyPr vert="eaVert"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644B7-C254-4566-8C06-7D015109308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141408" y="609603"/>
            <a:ext cx="7748589" cy="51816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755D1-B388-4381-88B2-B07B41E2EE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49B63D-BCA0-40F7-A55B-F5EFD270B60E}" type="datetime1">
              <a:rPr lang="en-US"/>
              <a:pPr lvl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EC6C0-7163-4BC1-BC32-B4F869C87D7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F817B-1EDE-450F-B390-1A505CAB7D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34EEE4-7ACB-4261-8E2F-9358EF0D4834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8EE9B-16F5-444E-9269-BB94EBAC63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2523A-FCAA-4F5E-952A-1537806BF48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91281-5CED-41CF-8CAB-250BCED9E0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C1D8BF-3A40-4757-ABD7-F87AA912D18F}" type="datetime1">
              <a:rPr lang="en-US"/>
              <a:pPr lvl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2A43D-C9F6-4E40-913D-B12115339D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AC850-8405-46C3-B331-17D42B7ACA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BCCBB2-92E5-4EFB-A565-7D28C9D176F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756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E40AA-FABE-4FCA-AC25-15C8088C49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1419221"/>
            <a:ext cx="9905996" cy="2852735"/>
          </a:xfrm>
        </p:spPr>
        <p:txBody>
          <a:bodyPr anchor="b"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74EC7-3A68-4C24-A16E-5975F2C5B0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1408" y="4424360"/>
            <a:ext cx="9905996" cy="1374772"/>
          </a:xfrm>
        </p:spPr>
        <p:txBody>
          <a:bodyPr/>
          <a:lstStyle>
            <a:lvl1pPr marL="0" indent="0">
              <a:buNone/>
              <a:defRPr sz="1800" cap="all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F57D4-6C89-48FC-AB48-D1CA102ACF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9B1226-78DE-4379-9434-3889FFB04089}" type="datetime1">
              <a:rPr lang="en-US"/>
              <a:pPr lvl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B338D-8C59-4871-88B8-CA5A98F50D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30120-CD06-487C-96CB-4465FFB226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1C6FEE-5CA2-4F13-89F5-160E247D15F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3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A73FB-4F4E-4FF6-A991-17275F3CE23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50FA4-8728-4FB5-8D1E-97B5EC5F84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1408" y="2249488"/>
            <a:ext cx="4878388" cy="35417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A5BAB-D494-480B-BC18-A0D690BD356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2249488"/>
            <a:ext cx="4875215" cy="35417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CEA75-9BF7-4834-B132-E4FEDDCD15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4DB943-C705-4514-9BCA-6B17E674A906}" type="datetime1">
              <a:rPr lang="en-US"/>
              <a:pPr lvl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38C38-60E9-48F5-B8D8-3462F0ADDF4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BA833-027F-479B-AEA4-F28DAFFDEE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A29604-FB8C-4FC6-9169-7D3B4615BDC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1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E8D7-320A-4C57-A07B-A1FC7D2867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19121"/>
            <a:ext cx="9905996" cy="1477963"/>
          </a:xfrm>
        </p:spPr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E5851-A18B-4427-A554-495B15BCEC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0018" y="2249488"/>
            <a:ext cx="4649778" cy="8239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1D31F-93F0-4E41-BE94-16945FC56E3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141408" y="3073398"/>
            <a:ext cx="4878388" cy="27177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7DE80A-31F0-4738-9E1C-AB17C238CDC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400809" y="2249488"/>
            <a:ext cx="4646605" cy="8239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52DEF-8D33-4853-8B81-9A6E012314D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3073398"/>
            <a:ext cx="4875205" cy="27177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6A06FE-DDE0-4A95-8E63-831B3AA834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D57264-CA2A-4BDC-B7F4-3B27E1C72339}" type="datetime1">
              <a:rPr lang="en-US"/>
              <a:pPr lvl="0"/>
              <a:t>4/2/2019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D98A94-292F-48C5-9CBA-FE61A2554A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313F44-E211-4089-98EA-8A9654E9EE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793020-9E07-4A2D-BAB1-5FB04246FEEC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3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B91B6-34BF-46EC-AEF2-8766CF0195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it-IT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79D1A3-479B-4EB0-B20E-6586A6321B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695811-DDEE-41E6-BF1E-DF4EAE84AAA0}" type="datetime1">
              <a:rPr lang="en-US"/>
              <a:pPr lvl="0"/>
              <a:t>4/2/2019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318BD-A053-4E8A-AAC7-91B28034F5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9DE86-7E72-464B-BD2E-84173F4132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E889DF-D812-496E-B3AF-94979C45A74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7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168162-EE1F-4031-8368-74B0EFB240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6DF758-0718-4DC6-99A2-E2DB6BB35012}" type="datetime1">
              <a:rPr lang="en-US"/>
              <a:pPr lvl="0"/>
              <a:t>4/2/2019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A6C644-16A7-4BB9-88E4-78C4F852C92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63D79-9C90-4AB0-A1AF-57324F5E465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BA9C36-E3E9-4453-899B-651F82A0B32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6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BDF2-E4B9-434F-92A7-EF7B4A74D5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6703" y="609603"/>
            <a:ext cx="3856033" cy="1639884"/>
          </a:xfrm>
        </p:spPr>
        <p:txBody>
          <a:bodyPr anchor="b"/>
          <a:lstStyle>
            <a:lvl1pPr>
              <a:defRPr lang="it-IT" sz="32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9C259-7342-47B2-9E53-A12CC1A29E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56201" y="592668"/>
            <a:ext cx="5891204" cy="5198537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14143-E7D4-4E8C-B6C3-36B92CC5491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6703" y="2249488"/>
            <a:ext cx="3856033" cy="354171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4B508-B36B-4939-862A-9C63B1FAA1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D2CE6B-DC18-4720-AEBD-5FBD176209CE}" type="datetime1">
              <a:rPr lang="en-US"/>
              <a:pPr lvl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C11B9-E8DC-4790-BABF-1C16F3EA77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31CCC-62C4-45E9-AECA-ADE6C6B879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13020F-76C2-401A-88CB-10F493A75CC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4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A9B0F-C7D4-4D87-BA9B-51E8E94290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5934510" cy="1639884"/>
          </a:xfrm>
        </p:spPr>
        <p:txBody>
          <a:bodyPr anchor="b"/>
          <a:lstStyle>
            <a:lvl1pPr>
              <a:defRPr lang="it-IT" sz="3200"/>
            </a:lvl1pPr>
          </a:lstStyle>
          <a:p>
            <a:pPr lvl="0"/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80653B-4B8F-4314-BAF2-4D6EAE539538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380716" y="609603"/>
            <a:ext cx="3666689" cy="5181603"/>
          </a:xfrm>
          <a:ln w="19046" cap="sq">
            <a:solidFill>
              <a:srgbClr val="B4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AC173-ED0E-4A38-8E99-617BAC8A421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1408" y="2249488"/>
            <a:ext cx="5934510" cy="354171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3CFAE-33D4-4560-93E6-0CE6C0E6AC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329289-086A-4645-B5B6-9443E74B1D5B}" type="datetime1">
              <a:rPr lang="en-US"/>
              <a:pPr lvl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5CF72-A813-4976-851F-149DB4F1493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BE1E7-CC81-447C-B5D9-FC33B20F0F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0340F4-7D94-44B7-A7F9-54D2FC1748F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6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2B52DDDB-39B0-4EBF-82EA-525118D90E64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3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1AF37C41-032D-4B5F-A02A-89F9EE341B6D}"/>
              </a:ext>
            </a:extLst>
          </p:cNvPr>
          <p:cNvGrpSpPr/>
          <p:nvPr/>
        </p:nvGrpSpPr>
        <p:grpSpPr>
          <a:xfrm>
            <a:off x="-14292" y="0"/>
            <a:ext cx="12053884" cy="6857999"/>
            <a:chOff x="-14292" y="0"/>
            <a:chExt cx="12053884" cy="6857999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A7BC633C-C089-4025-9356-14EC3DE642FF}"/>
                </a:ext>
              </a:extLst>
            </p:cNvPr>
            <p:cNvGrpSpPr/>
            <p:nvPr/>
          </p:nvGrpSpPr>
          <p:grpSpPr>
            <a:xfrm>
              <a:off x="-14292" y="0"/>
              <a:ext cx="1220797" cy="6857999"/>
              <a:chOff x="-14292" y="0"/>
              <a:chExt cx="1220797" cy="6857999"/>
            </a:xfrm>
          </p:grpSpPr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9D012CA2-56C0-4418-B468-8AEA2C90F325}"/>
                  </a:ext>
                </a:extLst>
              </p:cNvPr>
              <p:cNvSpPr/>
              <p:nvPr/>
            </p:nvSpPr>
            <p:spPr>
              <a:xfrm>
                <a:off x="114300" y="4764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4426D5A9-BB25-4715-A92A-65F3B61FBDE1}"/>
                  </a:ext>
                </a:extLst>
              </p:cNvPr>
              <p:cNvSpPr/>
              <p:nvPr/>
            </p:nvSpPr>
            <p:spPr>
              <a:xfrm>
                <a:off x="33339" y="2176464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431B18BA-41F1-49AE-890B-64302041B0CD}"/>
                  </a:ext>
                </a:extLst>
              </p:cNvPr>
              <p:cNvSpPr/>
              <p:nvPr/>
            </p:nvSpPr>
            <p:spPr>
              <a:xfrm>
                <a:off x="28575" y="4021138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C679F48C-C5B6-4B71-A03B-130FEBB52BA8}"/>
                  </a:ext>
                </a:extLst>
              </p:cNvPr>
              <p:cNvSpPr/>
              <p:nvPr/>
            </p:nvSpPr>
            <p:spPr>
              <a:xfrm>
                <a:off x="200025" y="4764"/>
                <a:ext cx="369883" cy="18113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41"/>
                  <a:gd name="f5" fmla="val 218"/>
                  <a:gd name="f6" fmla="val 626"/>
                  <a:gd name="f7" fmla="val 15"/>
                  <a:gd name="f8" fmla="val 623"/>
                  <a:gd name="f9" fmla="val 1135"/>
                  <a:gd name="f10" fmla="*/ f0 1 233"/>
                  <a:gd name="f11" fmla="*/ f1 1 1141"/>
                  <a:gd name="f12" fmla="+- f4 0 f2"/>
                  <a:gd name="f13" fmla="+- f3 0 f2"/>
                  <a:gd name="f14" fmla="*/ f13 1 233"/>
                  <a:gd name="f15" fmla="*/ f12 1 1141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233" h="114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022B509A-D044-4EA9-B201-06FB1B9DBEBF}"/>
                  </a:ext>
                </a:extLst>
              </p:cNvPr>
              <p:cNvSpPr/>
              <p:nvPr/>
            </p:nvSpPr>
            <p:spPr>
              <a:xfrm>
                <a:off x="503240" y="1801816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6"/>
                  <a:gd name="f9" fmla="val 4"/>
                  <a:gd name="f10" fmla="val 11"/>
                  <a:gd name="f11" fmla="val 29"/>
                  <a:gd name="f12" fmla="val 36"/>
                  <a:gd name="f13" fmla="val 28"/>
                  <a:gd name="f14" fmla="*/ f0 1 40"/>
                  <a:gd name="f15" fmla="*/ f1 1 40"/>
                  <a:gd name="f16" fmla="+- f3 0 f2"/>
                  <a:gd name="f17" fmla="*/ f16 1 40"/>
                  <a:gd name="f18" fmla="*/ 0 1 f17"/>
                  <a:gd name="f19" fmla="*/ f3 1 f17"/>
                  <a:gd name="f20" fmla="*/ f18 f14 1"/>
                  <a:gd name="f21" fmla="*/ f19 f14 1"/>
                  <a:gd name="f22" fmla="*/ f19 f15 1"/>
                  <a:gd name="f23" fmla="*/ f18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3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ACDEA81D-04AF-4513-9ECF-E64BABA0F51E}"/>
                  </a:ext>
                </a:extLst>
              </p:cNvPr>
              <p:cNvSpPr/>
              <p:nvPr/>
            </p:nvSpPr>
            <p:spPr>
              <a:xfrm>
                <a:off x="285750" y="4764"/>
                <a:ext cx="369883" cy="14303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901"/>
                  <a:gd name="f5" fmla="val 221"/>
                  <a:gd name="f6" fmla="val 383"/>
                  <a:gd name="f7" fmla="val 18"/>
                  <a:gd name="f8" fmla="val 380"/>
                  <a:gd name="f9" fmla="val 895"/>
                  <a:gd name="f10" fmla="*/ f0 1 233"/>
                  <a:gd name="f11" fmla="*/ f1 1 901"/>
                  <a:gd name="f12" fmla="+- f4 0 f2"/>
                  <a:gd name="f13" fmla="+- f3 0 f2"/>
                  <a:gd name="f14" fmla="*/ f13 1 233"/>
                  <a:gd name="f15" fmla="*/ f12 1 901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233" h="90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42622195-5576-44AB-9C8F-22EAD755B737}"/>
                  </a:ext>
                </a:extLst>
              </p:cNvPr>
              <p:cNvSpPr/>
              <p:nvPr/>
            </p:nvSpPr>
            <p:spPr>
              <a:xfrm>
                <a:off x="546097" y="0"/>
                <a:ext cx="152403" cy="9128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78"/>
                  <a:gd name="f6" fmla="val 192"/>
                  <a:gd name="f7" fmla="val 6"/>
                  <a:gd name="f8" fmla="val 15"/>
                  <a:gd name="f9" fmla="val 189"/>
                  <a:gd name="f10" fmla="*/ f0 1 96"/>
                  <a:gd name="f11" fmla="*/ f1 1 575"/>
                  <a:gd name="f12" fmla="+- f4 0 f2"/>
                  <a:gd name="f13" fmla="+- f3 0 f2"/>
                  <a:gd name="f14" fmla="*/ f13 1 96"/>
                  <a:gd name="f15" fmla="*/ f12 1 575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96" h="575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90367D8-F692-41BB-A74C-8933F8ABE408}"/>
                  </a:ext>
                </a:extLst>
              </p:cNvPr>
              <p:cNvSpPr/>
              <p:nvPr/>
            </p:nvSpPr>
            <p:spPr>
              <a:xfrm>
                <a:off x="588965" y="1420813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7"/>
                  <a:gd name="f9" fmla="val 4"/>
                  <a:gd name="f10" fmla="val 11"/>
                  <a:gd name="f11" fmla="val 29"/>
                  <a:gd name="f12" fmla="val 36"/>
                  <a:gd name="f13" fmla="*/ f0 1 40"/>
                  <a:gd name="f14" fmla="*/ f1 1 40"/>
                  <a:gd name="f15" fmla="+- f3 0 f2"/>
                  <a:gd name="f16" fmla="*/ f15 1 40"/>
                  <a:gd name="f17" fmla="*/ 0 1 f16"/>
                  <a:gd name="f18" fmla="*/ f3 1 f16"/>
                  <a:gd name="f19" fmla="*/ f17 f13 1"/>
                  <a:gd name="f20" fmla="*/ f18 f13 1"/>
                  <a:gd name="f21" fmla="*/ f18 f14 1"/>
                  <a:gd name="f22" fmla="*/ f17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1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8D9BEB8-37B8-407E-A8CB-16BE784F5987}"/>
                  </a:ext>
                </a:extLst>
              </p:cNvPr>
              <p:cNvSpPr/>
              <p:nvPr/>
            </p:nvSpPr>
            <p:spPr>
              <a:xfrm>
                <a:off x="588965" y="90329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844CF36F-D308-49BF-9FC1-FD1E3FC17156}"/>
                  </a:ext>
                </a:extLst>
              </p:cNvPr>
              <p:cNvSpPr/>
              <p:nvPr/>
            </p:nvSpPr>
            <p:spPr>
              <a:xfrm>
                <a:off x="641351" y="0"/>
                <a:ext cx="422279" cy="52705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6"/>
                  <a:gd name="f4" fmla="val 332"/>
                  <a:gd name="f5" fmla="val 257"/>
                  <a:gd name="f6" fmla="val 48"/>
                  <a:gd name="f7" fmla="val 123"/>
                  <a:gd name="f8" fmla="val 6"/>
                  <a:gd name="f9" fmla="val 15"/>
                  <a:gd name="f10" fmla="val 63"/>
                  <a:gd name="f11" fmla="val 114"/>
                  <a:gd name="f12" fmla="val 320"/>
                  <a:gd name="f13" fmla="*/ f0 1 266"/>
                  <a:gd name="f14" fmla="*/ f1 1 332"/>
                  <a:gd name="f15" fmla="+- f4 0 f2"/>
                  <a:gd name="f16" fmla="+- f3 0 f2"/>
                  <a:gd name="f17" fmla="*/ f16 1 266"/>
                  <a:gd name="f18" fmla="*/ f15 1 332"/>
                  <a:gd name="f19" fmla="*/ 0 1 f17"/>
                  <a:gd name="f20" fmla="*/ f3 1 f17"/>
                  <a:gd name="f21" fmla="*/ 0 1 f18"/>
                  <a:gd name="f22" fmla="*/ f4 1 f18"/>
                  <a:gd name="f23" fmla="*/ f19 f13 1"/>
                  <a:gd name="f24" fmla="*/ f20 f13 1"/>
                  <a:gd name="f25" fmla="*/ f22 f14 1"/>
                  <a:gd name="f26" fmla="*/ f21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66" h="332">
                    <a:moveTo>
                      <a:pt x="f5" y="f4"/>
                    </a:moveTo>
                    <a:lnTo>
                      <a:pt x="f6" y="f7"/>
                    </a:lnTo>
                    <a:lnTo>
                      <a:pt x="f2" y="f8"/>
                    </a:lnTo>
                    <a:lnTo>
                      <a:pt x="f9" y="f2"/>
                    </a:lnTo>
                    <a:lnTo>
                      <a:pt x="f10" y="f11"/>
                    </a:lnTo>
                    <a:lnTo>
                      <a:pt x="f3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B69EFE13-F304-4212-9A41-3306C5A8B594}"/>
                  </a:ext>
                </a:extLst>
              </p:cNvPr>
              <p:cNvSpPr/>
              <p:nvPr/>
            </p:nvSpPr>
            <p:spPr>
              <a:xfrm>
                <a:off x="1020763" y="488947"/>
                <a:ext cx="161921" cy="1476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"/>
                  <a:gd name="f4" fmla="val 31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0"/>
                  <a:gd name="f12" fmla="val 10"/>
                  <a:gd name="f13" fmla="val 4"/>
                  <a:gd name="f14" fmla="val 1"/>
                  <a:gd name="f15" fmla="val 21"/>
                  <a:gd name="f16" fmla="val 25"/>
                  <a:gd name="f17" fmla="val 28"/>
                  <a:gd name="f18" fmla="val 14"/>
                  <a:gd name="f19" fmla="val 11"/>
                  <a:gd name="f20" fmla="val 5"/>
                  <a:gd name="f21" fmla="val 7"/>
                  <a:gd name="f22" fmla="val 12"/>
                  <a:gd name="f23" fmla="val 19"/>
                  <a:gd name="f24" fmla="val 24"/>
                  <a:gd name="f25" fmla="val 26"/>
                  <a:gd name="f26" fmla="val 23"/>
                  <a:gd name="f27" fmla="*/ f0 1 34"/>
                  <a:gd name="f28" fmla="*/ f1 1 31"/>
                  <a:gd name="f29" fmla="+- f4 0 f2"/>
                  <a:gd name="f30" fmla="+- f3 0 f2"/>
                  <a:gd name="f31" fmla="*/ f30 1 34"/>
                  <a:gd name="f32" fmla="*/ f29 1 31"/>
                  <a:gd name="f33" fmla="*/ 0 1 f31"/>
                  <a:gd name="f34" fmla="*/ f3 1 f31"/>
                  <a:gd name="f35" fmla="*/ 0 1 f32"/>
                  <a:gd name="f36" fmla="*/ f4 1 f32"/>
                  <a:gd name="f37" fmla="*/ f33 f27 1"/>
                  <a:gd name="f38" fmla="*/ f34 f27 1"/>
                  <a:gd name="f39" fmla="*/ f36 f28 1"/>
                  <a:gd name="f40" fmla="*/ f3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4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5" y="f2"/>
                      <a:pt x="f16" y="f14"/>
                      <a:pt x="f17" y="f13"/>
                    </a:cubicBezTo>
                    <a:cubicBezTo>
                      <a:pt x="f3" y="f12"/>
                      <a:pt x="f3" y="f11"/>
                      <a:pt x="f17" y="f10"/>
                    </a:cubicBezTo>
                    <a:cubicBezTo>
                      <a:pt x="f16" y="f8"/>
                      <a:pt x="f15" y="f4"/>
                      <a:pt x="f5" y="f4"/>
                    </a:cubicBezTo>
                    <a:close/>
                    <a:moveTo>
                      <a:pt x="f5" y="f13"/>
                    </a:moveTo>
                    <a:cubicBezTo>
                      <a:pt x="f18" y="f13"/>
                      <a:pt x="f19" y="f20"/>
                      <a:pt x="f7" y="f21"/>
                    </a:cubicBezTo>
                    <a:cubicBezTo>
                      <a:pt x="f13" y="f22"/>
                      <a:pt x="f13" y="f23"/>
                      <a:pt x="f7" y="f24"/>
                    </a:cubicBezTo>
                    <a:cubicBezTo>
                      <a:pt x="f19" y="f25"/>
                      <a:pt x="f18" y="f10"/>
                      <a:pt x="f5" y="f10"/>
                    </a:cubicBezTo>
                    <a:cubicBezTo>
                      <a:pt x="f11" y="f10"/>
                      <a:pt x="f26" y="f25"/>
                      <a:pt x="f16" y="f24"/>
                    </a:cubicBezTo>
                    <a:cubicBezTo>
                      <a:pt x="f8" y="f23"/>
                      <a:pt x="f8" y="f22"/>
                      <a:pt x="f16" y="f21"/>
                    </a:cubicBezTo>
                    <a:cubicBezTo>
                      <a:pt x="f26" y="f20"/>
                      <a:pt x="f11" y="f13"/>
                      <a:pt x="f5" y="f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DD5334B6-98EC-47B7-99A9-99D2A5F0C2C1}"/>
                  </a:ext>
                </a:extLst>
              </p:cNvPr>
              <p:cNvSpPr/>
              <p:nvPr/>
            </p:nvSpPr>
            <p:spPr>
              <a:xfrm>
                <a:off x="-4764" y="9528"/>
                <a:ext cx="0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18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21E37827-768D-4E36-922D-E0A070778C8F}"/>
                  </a:ext>
                </a:extLst>
              </p:cNvPr>
              <p:cNvSpPr/>
              <p:nvPr/>
            </p:nvSpPr>
            <p:spPr>
              <a:xfrm>
                <a:off x="9528" y="1801816"/>
                <a:ext cx="123828" cy="12700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8"/>
                  <a:gd name="f4" fmla="val 80"/>
                  <a:gd name="f5" fmla="val 6"/>
                  <a:gd name="f6" fmla="val 71"/>
                  <a:gd name="f7" fmla="val 69"/>
                  <a:gd name="f8" fmla="val 9"/>
                  <a:gd name="f9" fmla="*/ f0 1 78"/>
                  <a:gd name="f10" fmla="*/ f1 1 80"/>
                  <a:gd name="f11" fmla="+- f4 0 f2"/>
                  <a:gd name="f12" fmla="+- f3 0 f2"/>
                  <a:gd name="f13" fmla="*/ f12 1 78"/>
                  <a:gd name="f14" fmla="*/ f11 1 80"/>
                  <a:gd name="f15" fmla="*/ 0 1 f13"/>
                  <a:gd name="f16" fmla="*/ f3 1 f13"/>
                  <a:gd name="f17" fmla="*/ 0 1 f14"/>
                  <a:gd name="f18" fmla="*/ f4 1 f14"/>
                  <a:gd name="f19" fmla="*/ f15 f9 1"/>
                  <a:gd name="f20" fmla="*/ f16 f9 1"/>
                  <a:gd name="f21" fmla="*/ f18 f10 1"/>
                  <a:gd name="f22" fmla="*/ f17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8" h="80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13A17ED3-5A17-4F60-BA47-893116BBEDD1}"/>
                  </a:ext>
                </a:extLst>
              </p:cNvPr>
              <p:cNvSpPr/>
              <p:nvPr/>
            </p:nvSpPr>
            <p:spPr>
              <a:xfrm>
                <a:off x="-9528" y="3549645"/>
                <a:ext cx="147639" cy="48101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"/>
                  <a:gd name="f4" fmla="val 303"/>
                  <a:gd name="f5" fmla="val 78"/>
                  <a:gd name="f6" fmla="val 12"/>
                  <a:gd name="f7" fmla="val 69"/>
                  <a:gd name="f8" fmla="*/ f0 1 93"/>
                  <a:gd name="f9" fmla="*/ f1 1 303"/>
                  <a:gd name="f10" fmla="+- f4 0 f2"/>
                  <a:gd name="f11" fmla="+- f3 0 f2"/>
                  <a:gd name="f12" fmla="*/ f11 1 93"/>
                  <a:gd name="f13" fmla="*/ f10 1 303"/>
                  <a:gd name="f14" fmla="*/ 0 1 f12"/>
                  <a:gd name="f15" fmla="*/ f3 1 f12"/>
                  <a:gd name="f16" fmla="*/ 0 1 f13"/>
                  <a:gd name="f17" fmla="*/ f4 1 f13"/>
                  <a:gd name="f18" fmla="*/ f14 f8 1"/>
                  <a:gd name="f19" fmla="*/ f15 f8 1"/>
                  <a:gd name="f20" fmla="*/ f17 f9 1"/>
                  <a:gd name="f21" fmla="*/ f16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93" h="303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5"/>
                    </a:lnTo>
                    <a:lnTo>
                      <a:pt x="f2" y="f6"/>
                    </a:lnTo>
                    <a:lnTo>
                      <a:pt x="f6" y="f2"/>
                    </a:lnTo>
                    <a:lnTo>
                      <a:pt x="f3" y="f7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6C682A47-50AF-4328-AFD8-17E4609F4C38}"/>
                  </a:ext>
                </a:extLst>
              </p:cNvPr>
              <p:cNvSpPr/>
              <p:nvPr/>
            </p:nvSpPr>
            <p:spPr>
              <a:xfrm>
                <a:off x="128582" y="1382709"/>
                <a:ext cx="142875" cy="4762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0"/>
                  <a:gd name="f4" fmla="val 300"/>
                  <a:gd name="f5" fmla="val 78"/>
                  <a:gd name="f6" fmla="val 84"/>
                  <a:gd name="f7" fmla="val 9"/>
                  <a:gd name="f8" fmla="val 81"/>
                  <a:gd name="f9" fmla="*/ f0 1 90"/>
                  <a:gd name="f10" fmla="*/ f1 1 300"/>
                  <a:gd name="f11" fmla="+- f4 0 f2"/>
                  <a:gd name="f12" fmla="+- f3 0 f2"/>
                  <a:gd name="f13" fmla="*/ f12 1 90"/>
                  <a:gd name="f14" fmla="*/ f11 1 300"/>
                  <a:gd name="f15" fmla="*/ 0 1 f13"/>
                  <a:gd name="f16" fmla="*/ f3 1 f13"/>
                  <a:gd name="f17" fmla="*/ 0 1 f14"/>
                  <a:gd name="f18" fmla="*/ f4 1 f14"/>
                  <a:gd name="f19" fmla="*/ f15 f9 1"/>
                  <a:gd name="f20" fmla="*/ f16 f9 1"/>
                  <a:gd name="f21" fmla="*/ f18 f10 1"/>
                  <a:gd name="f22" fmla="*/ f17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0" h="300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1BAA2F00-97C2-4A71-B4D2-5A39A3AFE956}"/>
                  </a:ext>
                </a:extLst>
              </p:cNvPr>
              <p:cNvSpPr/>
              <p:nvPr/>
            </p:nvSpPr>
            <p:spPr>
              <a:xfrm>
                <a:off x="204789" y="1849438"/>
                <a:ext cx="114300" cy="1079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"/>
                  <a:gd name="f4" fmla="val 23"/>
                  <a:gd name="f5" fmla="val 12"/>
                  <a:gd name="f6" fmla="val 6"/>
                  <a:gd name="f7" fmla="val 18"/>
                  <a:gd name="f8" fmla="val 5"/>
                  <a:gd name="f9" fmla="val 4"/>
                  <a:gd name="f10" fmla="val 8"/>
                  <a:gd name="f11" fmla="val 16"/>
                  <a:gd name="f12" fmla="val 19"/>
                  <a:gd name="f13" fmla="val 20"/>
                  <a:gd name="f14" fmla="*/ f0 1 24"/>
                  <a:gd name="f15" fmla="*/ f1 1 23"/>
                  <a:gd name="f16" fmla="+- f4 0 f2"/>
                  <a:gd name="f17" fmla="+- f3 0 f2"/>
                  <a:gd name="f18" fmla="*/ f17 1 24"/>
                  <a:gd name="f19" fmla="*/ f16 1 23"/>
                  <a:gd name="f20" fmla="*/ 0 1 f18"/>
                  <a:gd name="f21" fmla="*/ f3 1 f18"/>
                  <a:gd name="f22" fmla="*/ 0 1 f19"/>
                  <a:gd name="f23" fmla="*/ f4 1 f19"/>
                  <a:gd name="f24" fmla="*/ f20 f14 1"/>
                  <a:gd name="f25" fmla="*/ f21 f14 1"/>
                  <a:gd name="f26" fmla="*/ f23 f15 1"/>
                  <a:gd name="f27" fmla="*/ f22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4" h="23">
                    <a:moveTo>
                      <a:pt x="f5" y="f4"/>
                    </a:moveTo>
                    <a:cubicBezTo>
                      <a:pt x="f6" y="f4"/>
                      <a:pt x="f2" y="f7"/>
                      <a:pt x="f2" y="f5"/>
                    </a:cubicBezTo>
                    <a:cubicBezTo>
                      <a:pt x="f2" y="f8"/>
                      <a:pt x="f6" y="f2"/>
                      <a:pt x="f5" y="f2"/>
                    </a:cubicBezTo>
                    <a:cubicBezTo>
                      <a:pt x="f7" y="f2"/>
                      <a:pt x="f3" y="f8"/>
                      <a:pt x="f3" y="f5"/>
                    </a:cubicBezTo>
                    <a:cubicBezTo>
                      <a:pt x="f3" y="f7"/>
                      <a:pt x="f7" y="f4"/>
                      <a:pt x="f5" y="f4"/>
                    </a:cubicBezTo>
                    <a:close/>
                    <a:moveTo>
                      <a:pt x="f5" y="f9"/>
                    </a:moveTo>
                    <a:cubicBezTo>
                      <a:pt x="f10" y="f9"/>
                      <a:pt x="f9" y="f10"/>
                      <a:pt x="f9" y="f5"/>
                    </a:cubicBezTo>
                    <a:cubicBezTo>
                      <a:pt x="f9" y="f11"/>
                      <a:pt x="f10" y="f12"/>
                      <a:pt x="f5" y="f12"/>
                    </a:cubicBezTo>
                    <a:cubicBezTo>
                      <a:pt x="f11" y="f12"/>
                      <a:pt x="f13" y="f11"/>
                      <a:pt x="f13" y="f5"/>
                    </a:cubicBezTo>
                    <a:cubicBezTo>
                      <a:pt x="f13" y="f10"/>
                      <a:pt x="f11" y="f9"/>
                      <a:pt x="f5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1" name="Rectangle 21">
                <a:extLst>
                  <a:ext uri="{FF2B5EF4-FFF2-40B4-BE49-F238E27FC236}">
                    <a16:creationId xmlns:a16="http://schemas.microsoft.com/office/drawing/2014/main" id="{DB259796-9244-48BC-8370-47F93D44F70E}"/>
                  </a:ext>
                </a:extLst>
              </p:cNvPr>
              <p:cNvSpPr/>
              <p:nvPr/>
            </p:nvSpPr>
            <p:spPr>
              <a:xfrm>
                <a:off x="133346" y="4662489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A14FAACC-0129-4296-BAF7-D59FEAE3334E}"/>
                  </a:ext>
                </a:extLst>
              </p:cNvPr>
              <p:cNvSpPr/>
              <p:nvPr/>
            </p:nvSpPr>
            <p:spPr>
              <a:xfrm>
                <a:off x="223835" y="5041901"/>
                <a:ext cx="369883" cy="180181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35"/>
                  <a:gd name="f5" fmla="val 15"/>
                  <a:gd name="f6" fmla="val 515"/>
                  <a:gd name="f7" fmla="val 512"/>
                  <a:gd name="f8" fmla="val 218"/>
                  <a:gd name="f9" fmla="val 6"/>
                  <a:gd name="f10" fmla="val 518"/>
                  <a:gd name="f11" fmla="*/ f0 1 233"/>
                  <a:gd name="f12" fmla="*/ f1 1 1135"/>
                  <a:gd name="f13" fmla="+- f4 0 f2"/>
                  <a:gd name="f14" fmla="+- f3 0 f2"/>
                  <a:gd name="f15" fmla="*/ f14 1 233"/>
                  <a:gd name="f16" fmla="*/ f13 1 1135"/>
                  <a:gd name="f17" fmla="*/ 0 1 f15"/>
                  <a:gd name="f18" fmla="*/ f3 1 f15"/>
                  <a:gd name="f19" fmla="*/ 0 1 f16"/>
                  <a:gd name="f20" fmla="*/ f4 1 f16"/>
                  <a:gd name="f21" fmla="*/ f17 f11 1"/>
                  <a:gd name="f22" fmla="*/ f18 f11 1"/>
                  <a:gd name="f23" fmla="*/ f20 f12 1"/>
                  <a:gd name="f24" fmla="*/ f19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233" h="1135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3D2D8AF0-54B2-4C0C-9999-0008518A4E81}"/>
                  </a:ext>
                </a:extLst>
              </p:cNvPr>
              <p:cNvSpPr/>
              <p:nvPr/>
            </p:nvSpPr>
            <p:spPr>
              <a:xfrm>
                <a:off x="52385" y="448151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6FA3CE1C-C924-4578-B0C2-DBD76ADB1498}"/>
                  </a:ext>
                </a:extLst>
              </p:cNvPr>
              <p:cNvSpPr/>
              <p:nvPr/>
            </p:nvSpPr>
            <p:spPr>
              <a:xfrm>
                <a:off x="-14292" y="5627683"/>
                <a:ext cx="85725" cy="12160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"/>
                  <a:gd name="f4" fmla="val 766"/>
                  <a:gd name="f5" fmla="val 36"/>
                  <a:gd name="f6" fmla="val 149"/>
                  <a:gd name="f7" fmla="val 3"/>
                  <a:gd name="f8" fmla="val 18"/>
                  <a:gd name="f9" fmla="val 146"/>
                  <a:gd name="f10" fmla="*/ f0 1 54"/>
                  <a:gd name="f11" fmla="*/ f1 1 766"/>
                  <a:gd name="f12" fmla="+- f4 0 f2"/>
                  <a:gd name="f13" fmla="+- f3 0 f2"/>
                  <a:gd name="f14" fmla="*/ f13 1 54"/>
                  <a:gd name="f15" fmla="*/ f12 1 766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54" h="766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09787188-6943-4D64-AFF8-811A70DEDA85}"/>
                  </a:ext>
                </a:extLst>
              </p:cNvPr>
              <p:cNvSpPr/>
              <p:nvPr/>
            </p:nvSpPr>
            <p:spPr>
              <a:xfrm>
                <a:off x="527051" y="4867278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D2BA056D-A876-42E3-951D-ED045DAA4189}"/>
                  </a:ext>
                </a:extLst>
              </p:cNvPr>
              <p:cNvSpPr/>
              <p:nvPr/>
            </p:nvSpPr>
            <p:spPr>
              <a:xfrm>
                <a:off x="309560" y="5422904"/>
                <a:ext cx="374647" cy="14255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"/>
                  <a:gd name="f4" fmla="val 898"/>
                  <a:gd name="f5" fmla="val 18"/>
                  <a:gd name="f6" fmla="val 515"/>
                  <a:gd name="f7" fmla="val 3"/>
                  <a:gd name="f8" fmla="val 512"/>
                  <a:gd name="f9" fmla="val 221"/>
                  <a:gd name="f10" fmla="val 6"/>
                  <a:gd name="f11" fmla="val 518"/>
                  <a:gd name="f12" fmla="*/ f0 1 236"/>
                  <a:gd name="f13" fmla="*/ f1 1 898"/>
                  <a:gd name="f14" fmla="+- f4 0 f2"/>
                  <a:gd name="f15" fmla="+- f3 0 f2"/>
                  <a:gd name="f16" fmla="*/ f15 1 236"/>
                  <a:gd name="f17" fmla="*/ f14 1 898"/>
                  <a:gd name="f18" fmla="*/ 0 1 f16"/>
                  <a:gd name="f19" fmla="*/ f3 1 f16"/>
                  <a:gd name="f20" fmla="*/ 0 1 f17"/>
                  <a:gd name="f21" fmla="*/ f4 1 f17"/>
                  <a:gd name="f22" fmla="*/ f18 f12 1"/>
                  <a:gd name="f23" fmla="*/ f19 f12 1"/>
                  <a:gd name="f24" fmla="*/ f21 f13 1"/>
                  <a:gd name="f25" fmla="*/ f20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36" h="898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5" y="f11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0AC5DD7F-6BEA-4BB6-944D-A2816A830800}"/>
                  </a:ext>
                </a:extLst>
              </p:cNvPr>
              <p:cNvSpPr/>
              <p:nvPr/>
            </p:nvSpPr>
            <p:spPr>
              <a:xfrm>
                <a:off x="569908" y="5945191"/>
                <a:ext cx="152403" cy="9128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15"/>
                  <a:gd name="f6" fmla="val 569"/>
                  <a:gd name="f7" fmla="val 81"/>
                  <a:gd name="f8" fmla="val 383"/>
                  <a:gd name="f9" fmla="val 386"/>
                  <a:gd name="f10" fmla="*/ f0 1 96"/>
                  <a:gd name="f11" fmla="*/ f1 1 575"/>
                  <a:gd name="f12" fmla="+- f4 0 f2"/>
                  <a:gd name="f13" fmla="+- f3 0 f2"/>
                  <a:gd name="f14" fmla="*/ f13 1 96"/>
                  <a:gd name="f15" fmla="*/ f12 1 575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96" h="575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F4A0C3ED-074C-489C-8BFF-9D648AA49CFF}"/>
                  </a:ext>
                </a:extLst>
              </p:cNvPr>
              <p:cNvSpPr/>
              <p:nvPr/>
            </p:nvSpPr>
            <p:spPr>
              <a:xfrm>
                <a:off x="612776" y="524669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46DCC5A0-9420-4CBC-9145-DDCD23D5E425}"/>
                  </a:ext>
                </a:extLst>
              </p:cNvPr>
              <p:cNvSpPr/>
              <p:nvPr/>
            </p:nvSpPr>
            <p:spPr>
              <a:xfrm>
                <a:off x="612776" y="5764213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A65CF4FB-0A1E-4E4C-8CCF-8C2804B322D9}"/>
                  </a:ext>
                </a:extLst>
              </p:cNvPr>
              <p:cNvSpPr/>
              <p:nvPr/>
            </p:nvSpPr>
            <p:spPr>
              <a:xfrm>
                <a:off x="669926" y="6330948"/>
                <a:ext cx="417515" cy="517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6"/>
                  <a:gd name="f5" fmla="val 15"/>
                  <a:gd name="f6" fmla="val 320"/>
                  <a:gd name="f7" fmla="val 45"/>
                  <a:gd name="f8" fmla="val 206"/>
                  <a:gd name="f9" fmla="val 48"/>
                  <a:gd name="f10" fmla="val 254"/>
                  <a:gd name="f11" fmla="val 12"/>
                  <a:gd name="f12" fmla="val 60"/>
                  <a:gd name="f13" fmla="val 215"/>
                  <a:gd name="f14" fmla="*/ f0 1 263"/>
                  <a:gd name="f15" fmla="*/ f1 1 326"/>
                  <a:gd name="f16" fmla="+- f4 0 f2"/>
                  <a:gd name="f17" fmla="+- f3 0 f2"/>
                  <a:gd name="f18" fmla="*/ f17 1 263"/>
                  <a:gd name="f19" fmla="*/ f16 1 326"/>
                  <a:gd name="f20" fmla="*/ 0 1 f18"/>
                  <a:gd name="f21" fmla="*/ f3 1 f18"/>
                  <a:gd name="f22" fmla="*/ 0 1 f19"/>
                  <a:gd name="f23" fmla="*/ f4 1 f19"/>
                  <a:gd name="f24" fmla="*/ f20 f14 1"/>
                  <a:gd name="f25" fmla="*/ f21 f14 1"/>
                  <a:gd name="f26" fmla="*/ f23 f15 1"/>
                  <a:gd name="f27" fmla="*/ f22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63" h="326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8"/>
                    </a:lnTo>
                    <a:lnTo>
                      <a:pt x="f10" y="f2"/>
                    </a:lnTo>
                    <a:lnTo>
                      <a:pt x="f3" y="f11"/>
                    </a:lnTo>
                    <a:lnTo>
                      <a:pt x="f12" y="f13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12753428-0D9E-4454-8B82-3C28F0BBCEBE}"/>
                  </a:ext>
                </a:extLst>
              </p:cNvPr>
              <p:cNvSpPr/>
              <p:nvPr/>
            </p:nvSpPr>
            <p:spPr>
              <a:xfrm>
                <a:off x="1049338" y="6221413"/>
                <a:ext cx="157167" cy="1476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1"/>
                  <a:gd name="f5" fmla="val 16"/>
                  <a:gd name="f6" fmla="val 12"/>
                  <a:gd name="f7" fmla="val 8"/>
                  <a:gd name="f8" fmla="val 29"/>
                  <a:gd name="f9" fmla="val 5"/>
                  <a:gd name="f10" fmla="val 26"/>
                  <a:gd name="f11" fmla="val 2"/>
                  <a:gd name="f12" fmla="val 24"/>
                  <a:gd name="f13" fmla="val 20"/>
                  <a:gd name="f14" fmla="val 15"/>
                  <a:gd name="f15" fmla="val 11"/>
                  <a:gd name="f16" fmla="val 7"/>
                  <a:gd name="f17" fmla="val 4"/>
                  <a:gd name="f18" fmla="val 1"/>
                  <a:gd name="f19" fmla="val 27"/>
                  <a:gd name="f20" fmla="val 10"/>
                  <a:gd name="f21" fmla="val 13"/>
                  <a:gd name="f22" fmla="val 6"/>
                  <a:gd name="f23" fmla="val 9"/>
                  <a:gd name="f24" fmla="val 19"/>
                  <a:gd name="f25" fmla="val 21"/>
                  <a:gd name="f26" fmla="val 22"/>
                  <a:gd name="f27" fmla="*/ f0 1 33"/>
                  <a:gd name="f28" fmla="*/ f1 1 31"/>
                  <a:gd name="f29" fmla="+- f4 0 f2"/>
                  <a:gd name="f30" fmla="+- f3 0 f2"/>
                  <a:gd name="f31" fmla="*/ f30 1 33"/>
                  <a:gd name="f32" fmla="*/ f29 1 31"/>
                  <a:gd name="f33" fmla="*/ 0 1 f31"/>
                  <a:gd name="f34" fmla="*/ f3 1 f31"/>
                  <a:gd name="f35" fmla="*/ 0 1 f32"/>
                  <a:gd name="f36" fmla="*/ f4 1 f32"/>
                  <a:gd name="f37" fmla="*/ f33 f27 1"/>
                  <a:gd name="f38" fmla="*/ f34 f27 1"/>
                  <a:gd name="f39" fmla="*/ f36 f28 1"/>
                  <a:gd name="f40" fmla="*/ f3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3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11" y="f12"/>
                      <a:pt x="f2" y="f13"/>
                      <a:pt x="f2" y="f14"/>
                    </a:cubicBezTo>
                    <a:cubicBezTo>
                      <a:pt x="f2" y="f15"/>
                      <a:pt x="f11" y="f16"/>
                      <a:pt x="f9" y="f17"/>
                    </a:cubicBezTo>
                    <a:cubicBezTo>
                      <a:pt x="f7" y="f18"/>
                      <a:pt x="f6" y="f2"/>
                      <a:pt x="f5" y="f2"/>
                    </a:cubicBezTo>
                    <a:cubicBezTo>
                      <a:pt x="f13" y="f2"/>
                      <a:pt x="f12" y="f18"/>
                      <a:pt x="f19" y="f17"/>
                    </a:cubicBezTo>
                    <a:cubicBezTo>
                      <a:pt x="f3" y="f20"/>
                      <a:pt x="f3" y="f13"/>
                      <a:pt x="f19" y="f10"/>
                    </a:cubicBezTo>
                    <a:cubicBezTo>
                      <a:pt x="f12" y="f8"/>
                      <a:pt x="f13" y="f4"/>
                      <a:pt x="f5" y="f4"/>
                    </a:cubicBezTo>
                    <a:close/>
                    <a:moveTo>
                      <a:pt x="f5" y="f17"/>
                    </a:moveTo>
                    <a:cubicBezTo>
                      <a:pt x="f21" y="f17"/>
                      <a:pt x="f20" y="f9"/>
                      <a:pt x="f7" y="f16"/>
                    </a:cubicBezTo>
                    <a:cubicBezTo>
                      <a:pt x="f22" y="f23"/>
                      <a:pt x="f17" y="f6"/>
                      <a:pt x="f17" y="f14"/>
                    </a:cubicBezTo>
                    <a:cubicBezTo>
                      <a:pt x="f17" y="f24"/>
                      <a:pt x="f22" y="f25"/>
                      <a:pt x="f7" y="f12"/>
                    </a:cubicBezTo>
                    <a:cubicBezTo>
                      <a:pt x="f20" y="f10"/>
                      <a:pt x="f21" y="f19"/>
                      <a:pt x="f5" y="f19"/>
                    </a:cubicBezTo>
                    <a:cubicBezTo>
                      <a:pt x="f24" y="f19"/>
                      <a:pt x="f26" y="f10"/>
                      <a:pt x="f12" y="f12"/>
                    </a:cubicBezTo>
                    <a:cubicBezTo>
                      <a:pt x="f8" y="f24"/>
                      <a:pt x="f8" y="f6"/>
                      <a:pt x="f12" y="f16"/>
                    </a:cubicBezTo>
                    <a:cubicBezTo>
                      <a:pt x="f26" y="f9"/>
                      <a:pt x="f24" y="f17"/>
                      <a:pt x="f5" y="f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2" name="Group 9">
              <a:extLst>
                <a:ext uri="{FF2B5EF4-FFF2-40B4-BE49-F238E27FC236}">
                  <a16:creationId xmlns:a16="http://schemas.microsoft.com/office/drawing/2014/main" id="{35FE00BB-8D38-4B5A-A825-27DA5AB13C5A}"/>
                </a:ext>
              </a:extLst>
            </p:cNvPr>
            <p:cNvGrpSpPr/>
            <p:nvPr/>
          </p:nvGrpSpPr>
          <p:grpSpPr>
            <a:xfrm>
              <a:off x="11364913" y="0"/>
              <a:ext cx="674679" cy="6848481"/>
              <a:chOff x="11364913" y="0"/>
              <a:chExt cx="674679" cy="6848481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CF91FC6-8F49-44FF-9850-CD90A04E7940}"/>
                  </a:ext>
                </a:extLst>
              </p:cNvPr>
              <p:cNvSpPr/>
              <p:nvPr/>
            </p:nvSpPr>
            <p:spPr>
              <a:xfrm>
                <a:off x="11483977" y="0"/>
                <a:ext cx="417515" cy="5127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3"/>
                  <a:gd name="f5" fmla="val 12"/>
                  <a:gd name="f6" fmla="val 314"/>
                  <a:gd name="f7" fmla="val 203"/>
                  <a:gd name="f8" fmla="val 108"/>
                  <a:gd name="f9" fmla="val 248"/>
                  <a:gd name="f10" fmla="val 6"/>
                  <a:gd name="f11" fmla="val 218"/>
                  <a:gd name="f12" fmla="val 117"/>
                  <a:gd name="f13" fmla="*/ f0 1 263"/>
                  <a:gd name="f14" fmla="*/ f1 1 323"/>
                  <a:gd name="f15" fmla="+- f4 0 f2"/>
                  <a:gd name="f16" fmla="+- f3 0 f2"/>
                  <a:gd name="f17" fmla="*/ f16 1 263"/>
                  <a:gd name="f18" fmla="*/ f15 1 323"/>
                  <a:gd name="f19" fmla="*/ 0 1 f17"/>
                  <a:gd name="f20" fmla="*/ f3 1 f17"/>
                  <a:gd name="f21" fmla="*/ 0 1 f18"/>
                  <a:gd name="f22" fmla="*/ f4 1 f18"/>
                  <a:gd name="f23" fmla="*/ f19 f13 1"/>
                  <a:gd name="f24" fmla="*/ f20 f13 1"/>
                  <a:gd name="f25" fmla="*/ f22 f14 1"/>
                  <a:gd name="f26" fmla="*/ f21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63" h="323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11" y="f12"/>
                    </a:lnTo>
                    <a:lnTo>
                      <a:pt x="f11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B86CA921-8D4F-47FD-B830-0425D4BDD57F}"/>
                  </a:ext>
                </a:extLst>
              </p:cNvPr>
              <p:cNvSpPr/>
              <p:nvPr/>
            </p:nvSpPr>
            <p:spPr>
              <a:xfrm>
                <a:off x="11364913" y="474665"/>
                <a:ext cx="157167" cy="1524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2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1"/>
                  <a:gd name="f12" fmla="val 11"/>
                  <a:gd name="f13" fmla="val 5"/>
                  <a:gd name="f14" fmla="val 2"/>
                  <a:gd name="f15" fmla="val 25"/>
                  <a:gd name="f16" fmla="val 28"/>
                  <a:gd name="f17" fmla="val 31"/>
                  <a:gd name="f18" fmla="val 8"/>
                  <a:gd name="f19" fmla="val 12"/>
                  <a:gd name="f20" fmla="val 16"/>
                  <a:gd name="f21" fmla="val 20"/>
                  <a:gd name="f22" fmla="val 24"/>
                  <a:gd name="f23" fmla="val 4"/>
                  <a:gd name="f24" fmla="val 14"/>
                  <a:gd name="f25" fmla="val 23"/>
                  <a:gd name="f26" fmla="val 26"/>
                  <a:gd name="f27" fmla="*/ f0 1 33"/>
                  <a:gd name="f28" fmla="*/ f1 1 32"/>
                  <a:gd name="f29" fmla="+- f4 0 f2"/>
                  <a:gd name="f30" fmla="+- f3 0 f2"/>
                  <a:gd name="f31" fmla="*/ f30 1 33"/>
                  <a:gd name="f32" fmla="*/ f29 1 32"/>
                  <a:gd name="f33" fmla="*/ 0 1 f31"/>
                  <a:gd name="f34" fmla="*/ f3 1 f31"/>
                  <a:gd name="f35" fmla="*/ 0 1 f32"/>
                  <a:gd name="f36" fmla="*/ f4 1 f32"/>
                  <a:gd name="f37" fmla="*/ f33 f27 1"/>
                  <a:gd name="f38" fmla="*/ f34 f27 1"/>
                  <a:gd name="f39" fmla="*/ f36 f28 1"/>
                  <a:gd name="f40" fmla="*/ f3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3" h="32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1" y="f2"/>
                      <a:pt x="f15" y="f14"/>
                      <a:pt x="f16" y="f13"/>
                    </a:cubicBezTo>
                    <a:cubicBezTo>
                      <a:pt x="f17" y="f18"/>
                      <a:pt x="f3" y="f19"/>
                      <a:pt x="f3" y="f20"/>
                    </a:cubicBezTo>
                    <a:cubicBezTo>
                      <a:pt x="f3" y="f21"/>
                      <a:pt x="f17" y="f22"/>
                      <a:pt x="f16" y="f10"/>
                    </a:cubicBezTo>
                    <a:cubicBezTo>
                      <a:pt x="f15" y="f8"/>
                      <a:pt x="f11" y="f4"/>
                      <a:pt x="f5" y="f4"/>
                    </a:cubicBezTo>
                    <a:close/>
                    <a:moveTo>
                      <a:pt x="f5" y="f23"/>
                    </a:moveTo>
                    <a:cubicBezTo>
                      <a:pt x="f24" y="f23"/>
                      <a:pt x="f12" y="f9"/>
                      <a:pt x="f7" y="f18"/>
                    </a:cubicBezTo>
                    <a:cubicBezTo>
                      <a:pt x="f23" y="f19"/>
                      <a:pt x="f23" y="f21"/>
                      <a:pt x="f7" y="f22"/>
                    </a:cubicBezTo>
                    <a:cubicBezTo>
                      <a:pt x="f12" y="f10"/>
                      <a:pt x="f24" y="f16"/>
                      <a:pt x="f5" y="f16"/>
                    </a:cubicBezTo>
                    <a:cubicBezTo>
                      <a:pt x="f21" y="f16"/>
                      <a:pt x="f25" y="f10"/>
                      <a:pt x="f26" y="f22"/>
                    </a:cubicBezTo>
                    <a:cubicBezTo>
                      <a:pt x="f8" y="f21"/>
                      <a:pt x="f8" y="f19"/>
                      <a:pt x="f26" y="f18"/>
                    </a:cubicBezTo>
                    <a:cubicBezTo>
                      <a:pt x="f25" y="f9"/>
                      <a:pt x="f21" y="f23"/>
                      <a:pt x="f5" y="f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4B41925B-ADF6-4F6A-A03C-E78513F28FFC}"/>
                  </a:ext>
                </a:extLst>
              </p:cNvPr>
              <p:cNvSpPr/>
              <p:nvPr/>
            </p:nvSpPr>
            <p:spPr>
              <a:xfrm>
                <a:off x="11631616" y="1539877"/>
                <a:ext cx="188915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E284715C-8E91-4058-A077-3510E77E4142}"/>
                  </a:ext>
                </a:extLst>
              </p:cNvPr>
              <p:cNvSpPr/>
              <p:nvPr/>
            </p:nvSpPr>
            <p:spPr>
              <a:xfrm>
                <a:off x="11531598" y="5694361"/>
                <a:ext cx="298451" cy="115410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"/>
                  <a:gd name="f4" fmla="val 727"/>
                  <a:gd name="f5" fmla="val 15"/>
                  <a:gd name="f6" fmla="val 407"/>
                  <a:gd name="f7" fmla="val 176"/>
                  <a:gd name="f8" fmla="val 6"/>
                  <a:gd name="f9" fmla="val 410"/>
                  <a:gd name="f10" fmla="*/ f0 1 188"/>
                  <a:gd name="f11" fmla="*/ f1 1 727"/>
                  <a:gd name="f12" fmla="+- f4 0 f2"/>
                  <a:gd name="f13" fmla="+- f3 0 f2"/>
                  <a:gd name="f14" fmla="*/ f13 1 188"/>
                  <a:gd name="f15" fmla="*/ f12 1 727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88" h="727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043EA42D-C1A1-4B3A-A333-A021D2CB0E57}"/>
                  </a:ext>
                </a:extLst>
              </p:cNvPr>
              <p:cNvSpPr/>
              <p:nvPr/>
            </p:nvSpPr>
            <p:spPr>
              <a:xfrm>
                <a:off x="11772900" y="5551486"/>
                <a:ext cx="157167" cy="1555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17"/>
                  <a:gd name="f5" fmla="val 8"/>
                  <a:gd name="f6" fmla="val 25"/>
                  <a:gd name="f7" fmla="val 16"/>
                  <a:gd name="f8" fmla="val 7"/>
                  <a:gd name="f9" fmla="val 26"/>
                  <a:gd name="f10" fmla="val 4"/>
                  <a:gd name="f11" fmla="val 10"/>
                  <a:gd name="f12" fmla="val 9"/>
                  <a:gd name="f13" fmla="val 23"/>
                  <a:gd name="f14" fmla="val 29"/>
                  <a:gd name="f15" fmla="*/ f0 1 33"/>
                  <a:gd name="f16" fmla="*/ f1 1 33"/>
                  <a:gd name="f17" fmla="+- f3 0 f2"/>
                  <a:gd name="f18" fmla="*/ f17 1 33"/>
                  <a:gd name="f19" fmla="*/ 0 1 f18"/>
                  <a:gd name="f20" fmla="*/ f3 1 f18"/>
                  <a:gd name="f21" fmla="*/ f19 f15 1"/>
                  <a:gd name="f22" fmla="*/ f20 f15 1"/>
                  <a:gd name="f23" fmla="*/ f20 f16 1"/>
                  <a:gd name="f24" fmla="*/ f19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33" h="33">
                    <a:moveTo>
                      <a:pt x="f4" y="f3"/>
                    </a:moveTo>
                    <a:cubicBezTo>
                      <a:pt x="f5" y="f3"/>
                      <a:pt x="f2" y="f6"/>
                      <a:pt x="f2" y="f7"/>
                    </a:cubicBezTo>
                    <a:cubicBezTo>
                      <a:pt x="f2" y="f8"/>
                      <a:pt x="f5" y="f2"/>
                      <a:pt x="f4" y="f2"/>
                    </a:cubicBezTo>
                    <a:cubicBezTo>
                      <a:pt x="f9" y="f2"/>
                      <a:pt x="f3" y="f8"/>
                      <a:pt x="f3" y="f7"/>
                    </a:cubicBezTo>
                    <a:cubicBezTo>
                      <a:pt x="f3" y="f6"/>
                      <a:pt x="f9" y="f3"/>
                      <a:pt x="f4" y="f3"/>
                    </a:cubicBezTo>
                    <a:close/>
                    <a:moveTo>
                      <a:pt x="f4" y="f10"/>
                    </a:moveTo>
                    <a:cubicBezTo>
                      <a:pt x="f11" y="f10"/>
                      <a:pt x="f10" y="f12"/>
                      <a:pt x="f10" y="f7"/>
                    </a:cubicBezTo>
                    <a:cubicBezTo>
                      <a:pt x="f10" y="f13"/>
                      <a:pt x="f11" y="f14"/>
                      <a:pt x="f4" y="f14"/>
                    </a:cubicBezTo>
                    <a:cubicBezTo>
                      <a:pt x="f13" y="f14"/>
                      <a:pt x="f14" y="f13"/>
                      <a:pt x="f14" y="f7"/>
                    </a:cubicBezTo>
                    <a:cubicBezTo>
                      <a:pt x="f14" y="f12"/>
                      <a:pt x="f13" y="f10"/>
                      <a:pt x="f4" y="f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CC878586-9656-45CB-9067-3C5911D2D1FF}"/>
                  </a:ext>
                </a:extLst>
              </p:cNvPr>
              <p:cNvSpPr/>
              <p:nvPr/>
            </p:nvSpPr>
            <p:spPr>
              <a:xfrm>
                <a:off x="11710985" y="4764"/>
                <a:ext cx="304796" cy="15446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"/>
                  <a:gd name="f4" fmla="val 973"/>
                  <a:gd name="f5" fmla="val 15"/>
                  <a:gd name="f6" fmla="val 790"/>
                  <a:gd name="f7" fmla="val 174"/>
                  <a:gd name="f8" fmla="val 614"/>
                  <a:gd name="f9" fmla="val 620"/>
                  <a:gd name="f10" fmla="val 796"/>
                  <a:gd name="f11" fmla="*/ f0 1 192"/>
                  <a:gd name="f12" fmla="*/ f1 1 973"/>
                  <a:gd name="f13" fmla="+- f4 0 f2"/>
                  <a:gd name="f14" fmla="+- f3 0 f2"/>
                  <a:gd name="f15" fmla="*/ f14 1 192"/>
                  <a:gd name="f16" fmla="*/ f13 1 973"/>
                  <a:gd name="f17" fmla="*/ 0 1 f15"/>
                  <a:gd name="f18" fmla="*/ f3 1 f15"/>
                  <a:gd name="f19" fmla="*/ 0 1 f16"/>
                  <a:gd name="f20" fmla="*/ f4 1 f16"/>
                  <a:gd name="f21" fmla="*/ f17 f11 1"/>
                  <a:gd name="f22" fmla="*/ f18 f11 1"/>
                  <a:gd name="f23" fmla="*/ f20 f12 1"/>
                  <a:gd name="f24" fmla="*/ f19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92" h="973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AEDA4D3-E072-42C2-B476-D010E06AF773}"/>
                  </a:ext>
                </a:extLst>
              </p:cNvPr>
              <p:cNvSpPr/>
              <p:nvPr/>
            </p:nvSpPr>
            <p:spPr>
              <a:xfrm>
                <a:off x="11636370" y="4867278"/>
                <a:ext cx="188915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241060EA-C9CD-4159-9B5B-4A4F61E18413}"/>
                  </a:ext>
                </a:extLst>
              </p:cNvPr>
              <p:cNvSpPr/>
              <p:nvPr/>
            </p:nvSpPr>
            <p:spPr>
              <a:xfrm>
                <a:off x="11441109" y="5046665"/>
                <a:ext cx="307979" cy="1801816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194"/>
                  <a:gd name="f5" fmla="val 1135"/>
                  <a:gd name="f6" fmla="val 18"/>
                  <a:gd name="f7" fmla="val 354"/>
                  <a:gd name="f8" fmla="val 176"/>
                  <a:gd name="f9" fmla="val 177"/>
                  <a:gd name="f10" fmla="val 183"/>
                  <a:gd name="f11" fmla="*/ f1 1 194"/>
                  <a:gd name="f12" fmla="*/ f2 1 1135"/>
                  <a:gd name="f13" fmla="+- f5 0 f3"/>
                  <a:gd name="f14" fmla="+- f4 0 f3"/>
                  <a:gd name="f15" fmla="*/ f14 1 194"/>
                  <a:gd name="f16" fmla="*/ f13 1 1135"/>
                  <a:gd name="f17" fmla="*/ 0 1 f15"/>
                  <a:gd name="f18" fmla="*/ f4 1 f15"/>
                  <a:gd name="f19" fmla="*/ 0 1 f16"/>
                  <a:gd name="f20" fmla="*/ f5 1 f16"/>
                  <a:gd name="f21" fmla="*/ f17 f11 1"/>
                  <a:gd name="f22" fmla="*/ f18 f11 1"/>
                  <a:gd name="f23" fmla="*/ f20 f12 1"/>
                  <a:gd name="f24" fmla="*/ f19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94" h="1135">
                    <a:moveTo>
                      <a:pt x="f6" y="f5"/>
                    </a:moveTo>
                    <a:lnTo>
                      <a:pt x="f3" y="f5"/>
                    </a:lnTo>
                    <a:lnTo>
                      <a:pt x="f3" y="f7"/>
                    </a:lnTo>
                    <a:lnTo>
                      <a:pt x="f8" y="f9"/>
                    </a:lnTo>
                    <a:lnTo>
                      <a:pt x="f8" y="f3"/>
                    </a:lnTo>
                    <a:lnTo>
                      <a:pt x="f4" y="f3"/>
                    </a:lnTo>
                    <a:lnTo>
                      <a:pt x="f4" y="f10"/>
                    </a:lnTo>
                    <a:lnTo>
                      <a:pt x="f6" y="f0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A71B29BA-20B0-4C4A-A8BE-DA7C94C33570}"/>
                  </a:ext>
                </a:extLst>
              </p:cNvPr>
              <p:cNvSpPr/>
              <p:nvPr/>
            </p:nvSpPr>
            <p:spPr>
              <a:xfrm>
                <a:off x="11849096" y="6416673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D7F63BB-CF8C-48EB-A6D9-67E77892D770}"/>
                  </a:ext>
                </a:extLst>
              </p:cNvPr>
              <p:cNvSpPr/>
              <p:nvPr/>
            </p:nvSpPr>
            <p:spPr>
              <a:xfrm>
                <a:off x="11939585" y="6596060"/>
                <a:ext cx="23810" cy="252410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</p:grpSp>
      <p:sp>
        <p:nvSpPr>
          <p:cNvPr id="43" name="Title Placeholder 1">
            <a:extLst>
              <a:ext uri="{FF2B5EF4-FFF2-40B4-BE49-F238E27FC236}">
                <a16:creationId xmlns:a16="http://schemas.microsoft.com/office/drawing/2014/main" id="{3A92BC34-3A98-4BC1-AF32-180EEBECFD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18518"/>
            <a:ext cx="9905996" cy="1478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039806C-84F2-4C7C-8457-0631BAC6A9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1408" y="2249488"/>
            <a:ext cx="9905996" cy="3541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144FFC6E-964F-47CA-89E3-0B9DBDFF6FD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62041DF1-009F-4982-B0C5-DA5E2138D28A}" type="datetime1">
              <a:rPr lang="en-US"/>
              <a:pPr lvl="0"/>
              <a:t>4/2/2019</a:t>
            </a:fld>
            <a:endParaRPr lang="en-US"/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7F46C332-4FB8-4234-ADB8-65E604E7C4B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endParaRPr lang="en-US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AAFCC51F-C97C-4C5A-BFF1-1225B7959C2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5D046888-8615-458D-A06D-BF4ED9E37AD2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all" spc="0" baseline="0">
          <a:solidFill>
            <a:srgbClr val="FFFFFF"/>
          </a:solidFill>
          <a:uFillTx/>
          <a:latin typeface="Tw Cen M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SzPct val="125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FFFFFF"/>
          </a:solidFill>
          <a:uFillTx/>
          <a:latin typeface="Tw Cen MT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FFFFFF"/>
          </a:solidFill>
          <a:uFillTx/>
          <a:latin typeface="Tw Cen MT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FFFFFF"/>
          </a:solidFill>
          <a:uFillTx/>
          <a:latin typeface="Tw Cen MT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it-IT" sz="1600" b="0" i="0" u="none" strike="noStrike" kern="1200" cap="none" spc="0" baseline="0">
          <a:solidFill>
            <a:srgbClr val="FFFFFF"/>
          </a:solidFill>
          <a:uFillTx/>
          <a:latin typeface="Tw Cen MT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it-IT" sz="1600" b="0" i="0" u="none" strike="noStrike" kern="1200" cap="none" spc="0" baseline="0">
          <a:solidFill>
            <a:srgbClr val="FFFFFF"/>
          </a:solidFill>
          <a:uFillTx/>
          <a:latin typeface="Tw Cen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qggEInp8L9qkv9Oj1" TargetMode="External"/><Relationship Id="rId2" Type="http://schemas.openxmlformats.org/officeDocument/2006/relationships/hyperlink" Target="https://goo.gl/forms/IBbgrkkpmRB2Oldy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eancitizens.altervista.org/" TargetMode="External"/><Relationship Id="rId2" Type="http://schemas.openxmlformats.org/officeDocument/2006/relationships/hyperlink" Target="http://www.icmontefiascone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nspace.etwinning.net/46580/hom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04D59D-29CD-4BE2-855D-C020CEEB013E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 anchorCtr="1"/>
          <a:lstStyle/>
          <a:p>
            <a:pPr lvl="0" algn="ctr"/>
            <a:r>
              <a:rPr lang="it-IT" sz="6000"/>
              <a:t>ERASMUS+ KA2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0CCC8C9-699F-4A1B-9031-03BF84FE855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 anchorCtr="1">
            <a:normAutofit lnSpcReduction="10000"/>
          </a:bodyPr>
          <a:lstStyle/>
          <a:p>
            <a:pPr lvl="0" algn="ctr"/>
            <a:r>
              <a:rPr lang="it-IT" sz="4400" dirty="0">
                <a:solidFill>
                  <a:srgbClr val="FFFFFF"/>
                </a:solidFill>
              </a:rPr>
              <a:t>WITH ROBOTICS IN THE FUTURE </a:t>
            </a:r>
          </a:p>
          <a:p>
            <a:pPr lvl="0" algn="ctr"/>
            <a:r>
              <a:rPr lang="it-IT" sz="4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1B0871-3492-430D-AEF2-EE66291FF39D}"/>
              </a:ext>
            </a:extLst>
          </p:cNvPr>
          <p:cNvSpPr txBox="1"/>
          <p:nvPr/>
        </p:nvSpPr>
        <p:spPr>
          <a:xfrm>
            <a:off x="9144001" y="5735639"/>
            <a:ext cx="218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F.S. Sara Dionisi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65A447-BFEC-49C7-9309-9B06255204E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it-IT"/>
              <a:t>25 febbraio 2018- 3 marzo 2018</a:t>
            </a:r>
            <a:br>
              <a:rPr lang="it-IT"/>
            </a:br>
            <a:r>
              <a:rPr lang="it-IT"/>
              <a:t>prima mobilita’ alunni in polonia</a:t>
            </a:r>
          </a:p>
        </p:txBody>
      </p:sp>
      <p:pic>
        <p:nvPicPr>
          <p:cNvPr id="3" name="Segnaposto contenuto 4">
            <a:extLst>
              <a:ext uri="{FF2B5EF4-FFF2-40B4-BE49-F238E27FC236}">
                <a16:creationId xmlns:a16="http://schemas.microsoft.com/office/drawing/2014/main" id="{A435DAB5-C4A4-4A24-8409-681F7DAC3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447" y="2240691"/>
            <a:ext cx="4722281" cy="3541708"/>
          </a:xfrm>
        </p:spPr>
      </p:pic>
      <p:pic>
        <p:nvPicPr>
          <p:cNvPr id="4" name="Immagine 6">
            <a:extLst>
              <a:ext uri="{FF2B5EF4-FFF2-40B4-BE49-F238E27FC236}">
                <a16:creationId xmlns:a16="http://schemas.microsoft.com/office/drawing/2014/main" id="{588CFEC2-E6C0-4E1C-87DA-2678C0FBB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072" y="2240691"/>
            <a:ext cx="4722281" cy="35417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28E027-CABC-4AC0-B552-99EF5779A62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it-IT" sz="4800"/>
              <a:t>  LEZIONE DI SCRATCH</a:t>
            </a:r>
          </a:p>
        </p:txBody>
      </p:sp>
      <p:pic>
        <p:nvPicPr>
          <p:cNvPr id="3" name="Segnaposto contenuto 4">
            <a:extLst>
              <a:ext uri="{FF2B5EF4-FFF2-40B4-BE49-F238E27FC236}">
                <a16:creationId xmlns:a16="http://schemas.microsoft.com/office/drawing/2014/main" id="{A327121F-1BAF-4914-9BA2-0896FFD9C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557" y="481203"/>
            <a:ext cx="4421690" cy="5895584"/>
          </a:xfrm>
        </p:spPr>
      </p:pic>
      <p:pic>
        <p:nvPicPr>
          <p:cNvPr id="4" name="Immagine 6">
            <a:extLst>
              <a:ext uri="{FF2B5EF4-FFF2-40B4-BE49-F238E27FC236}">
                <a16:creationId xmlns:a16="http://schemas.microsoft.com/office/drawing/2014/main" id="{8797CAC5-F232-4368-8563-46A8E5E35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1" y="2430008"/>
            <a:ext cx="5262381" cy="394678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C2E91-89B3-447E-BA54-0DB4385622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0"/>
            <a:ext cx="9905996" cy="1017041"/>
          </a:xfrm>
        </p:spPr>
        <p:txBody>
          <a:bodyPr anchorCtr="1">
            <a:normAutofit fontScale="90000"/>
          </a:bodyPr>
          <a:lstStyle/>
          <a:p>
            <a:pPr lvl="0" algn="ctr"/>
            <a:br>
              <a:rPr lang="it-IT" sz="3200"/>
            </a:br>
            <a:br>
              <a:rPr lang="it-IT" sz="3200"/>
            </a:br>
            <a:r>
              <a:rPr lang="it-IT" sz="3200" b="1"/>
              <a:t>FORMAZIONE sulla ROBOTICA</a:t>
            </a:r>
            <a:br>
              <a:rPr lang="it-IT" sz="3200"/>
            </a:br>
            <a:r>
              <a:rPr lang="it-IT" sz="2400"/>
              <a:t>giornata di formazione e condivisione con una classe di piansano</a:t>
            </a:r>
            <a:br>
              <a:rPr lang="it-IT" sz="2400"/>
            </a:br>
            <a:r>
              <a:rPr lang="it-IT" sz="2400"/>
              <a:t>prof. Papacchini luciano</a:t>
            </a:r>
          </a:p>
        </p:txBody>
      </p:sp>
      <p:pic>
        <p:nvPicPr>
          <p:cNvPr id="3" name="Segnaposto contenuto 4">
            <a:extLst>
              <a:ext uri="{FF2B5EF4-FFF2-40B4-BE49-F238E27FC236}">
                <a16:creationId xmlns:a16="http://schemas.microsoft.com/office/drawing/2014/main" id="{92552A7E-086E-4E87-AE40-C8A47AF8F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0251" y="1771668"/>
            <a:ext cx="3410995" cy="4545162"/>
          </a:xfrm>
        </p:spPr>
      </p:pic>
      <p:pic>
        <p:nvPicPr>
          <p:cNvPr id="4" name="Immagine 6">
            <a:extLst>
              <a:ext uri="{FF2B5EF4-FFF2-40B4-BE49-F238E27FC236}">
                <a16:creationId xmlns:a16="http://schemas.microsoft.com/office/drawing/2014/main" id="{23E257D2-BACE-4641-BD7F-9B668BF68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659" y="1866125"/>
            <a:ext cx="3994181" cy="44507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8">
            <a:extLst>
              <a:ext uri="{FF2B5EF4-FFF2-40B4-BE49-F238E27FC236}">
                <a16:creationId xmlns:a16="http://schemas.microsoft.com/office/drawing/2014/main" id="{6E8AE1DA-ED93-4B81-8B9E-034E79451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34" y="1771668"/>
            <a:ext cx="3411004" cy="454516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1A1C4C-BE8B-4836-A519-7006691F2E4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3200"/>
              <a:t>3-4 maggio 2018 spagna</a:t>
            </a:r>
            <a:br>
              <a:rPr lang="it-IT" sz="3200"/>
            </a:br>
            <a:r>
              <a:rPr lang="it-IT" sz="3200"/>
              <a:t>secondo incontro internazionale dei docenti</a:t>
            </a:r>
          </a:p>
        </p:txBody>
      </p:sp>
      <p:pic>
        <p:nvPicPr>
          <p:cNvPr id="3" name="Segnaposto contenuto 4">
            <a:extLst>
              <a:ext uri="{FF2B5EF4-FFF2-40B4-BE49-F238E27FC236}">
                <a16:creationId xmlns:a16="http://schemas.microsoft.com/office/drawing/2014/main" id="{5BAD895C-A4B7-4902-9A1E-2CB71CA38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08" y="2097084"/>
            <a:ext cx="4722281" cy="3541708"/>
          </a:xfrm>
        </p:spPr>
      </p:pic>
      <p:pic>
        <p:nvPicPr>
          <p:cNvPr id="4" name="Immagine 6">
            <a:extLst>
              <a:ext uri="{FF2B5EF4-FFF2-40B4-BE49-F238E27FC236}">
                <a16:creationId xmlns:a16="http://schemas.microsoft.com/office/drawing/2014/main" id="{B88461A5-B222-4953-977C-16C2AED2F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52" y="2097084"/>
            <a:ext cx="4616366" cy="35417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B0C69-A387-438A-81AF-4196A814C2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0"/>
            <a:ext cx="9905996" cy="1521067"/>
          </a:xfrm>
        </p:spPr>
        <p:txBody>
          <a:bodyPr/>
          <a:lstStyle/>
          <a:p>
            <a:pPr lvl="0"/>
            <a:r>
              <a:rPr lang="it-IT" sz="3200"/>
              <a:t>13 maggio- 19 maggio 2018</a:t>
            </a:r>
            <a:br>
              <a:rPr lang="it-IT" sz="3200"/>
            </a:br>
            <a:r>
              <a:rPr lang="it-IT" sz="3200"/>
              <a:t>seconda mobilita’ </a:t>
            </a:r>
            <a:br>
              <a:rPr lang="it-IT" sz="3200"/>
            </a:br>
            <a:r>
              <a:rPr lang="it-IT" sz="3200"/>
              <a:t>alunni in romania</a:t>
            </a:r>
          </a:p>
        </p:txBody>
      </p:sp>
      <p:pic>
        <p:nvPicPr>
          <p:cNvPr id="3" name="Segnaposto contenuto 4">
            <a:extLst>
              <a:ext uri="{FF2B5EF4-FFF2-40B4-BE49-F238E27FC236}">
                <a16:creationId xmlns:a16="http://schemas.microsoft.com/office/drawing/2014/main" id="{4B590B4E-E9E5-4B38-8276-DB9FF6A4D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643" y="1670535"/>
            <a:ext cx="5156338" cy="3944428"/>
          </a:xfrm>
        </p:spPr>
      </p:pic>
      <p:pic>
        <p:nvPicPr>
          <p:cNvPr id="4" name="Immagine 6">
            <a:extLst>
              <a:ext uri="{FF2B5EF4-FFF2-40B4-BE49-F238E27FC236}">
                <a16:creationId xmlns:a16="http://schemas.microsoft.com/office/drawing/2014/main" id="{05798D6D-2D1D-437F-9876-10A9597FF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106" y="559146"/>
            <a:ext cx="4595298" cy="33454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9">
            <a:extLst>
              <a:ext uri="{FF2B5EF4-FFF2-40B4-BE49-F238E27FC236}">
                <a16:creationId xmlns:a16="http://schemas.microsoft.com/office/drawing/2014/main" id="{40E43437-DE92-42C7-ADD1-7EACDBE97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205" y="3745995"/>
            <a:ext cx="5069049" cy="238475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652717-BDDA-4DC1-9E15-503AB2E3B5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193432"/>
            <a:ext cx="9905996" cy="1903652"/>
          </a:xfrm>
        </p:spPr>
        <p:txBody>
          <a:bodyPr/>
          <a:lstStyle/>
          <a:p>
            <a:pPr lvl="0"/>
            <a:r>
              <a:rPr lang="it-IT"/>
              <a:t>Presentazione power point fatta dagli alunni prima della mobilita’ in romania</a:t>
            </a:r>
          </a:p>
        </p:txBody>
      </p:sp>
      <p:pic>
        <p:nvPicPr>
          <p:cNvPr id="3" name="Segnaposto contenuto 4">
            <a:extLst>
              <a:ext uri="{FF2B5EF4-FFF2-40B4-BE49-F238E27FC236}">
                <a16:creationId xmlns:a16="http://schemas.microsoft.com/office/drawing/2014/main" id="{AC63931D-3BEC-4BE0-BE97-0F54A8B55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8048" y="1758327"/>
            <a:ext cx="4729743" cy="4481163"/>
          </a:xfrm>
        </p:spPr>
      </p:pic>
      <p:pic>
        <p:nvPicPr>
          <p:cNvPr id="4" name="Immagine 6">
            <a:extLst>
              <a:ext uri="{FF2B5EF4-FFF2-40B4-BE49-F238E27FC236}">
                <a16:creationId xmlns:a16="http://schemas.microsoft.com/office/drawing/2014/main" id="{7171D6A2-24B5-4AD8-BAE1-FC246ED27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04" y="1818787"/>
            <a:ext cx="4472595" cy="436500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251E25-A9AB-41A6-A228-332C0701D01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Segnaposto contenuto 4">
            <a:extLst>
              <a:ext uri="{FF2B5EF4-FFF2-40B4-BE49-F238E27FC236}">
                <a16:creationId xmlns:a16="http://schemas.microsoft.com/office/drawing/2014/main" id="{3EAAFFE3-5BFE-4F3C-83D5-C048D4F93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7291" y="174138"/>
            <a:ext cx="5313020" cy="3500679"/>
          </a:xfrm>
        </p:spPr>
      </p:pic>
      <p:pic>
        <p:nvPicPr>
          <p:cNvPr id="4" name="Immagine 6">
            <a:extLst>
              <a:ext uri="{FF2B5EF4-FFF2-40B4-BE49-F238E27FC236}">
                <a16:creationId xmlns:a16="http://schemas.microsoft.com/office/drawing/2014/main" id="{F2C8C408-F828-4237-AC9F-DCB0DF07D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79" y="174138"/>
            <a:ext cx="4667573" cy="35006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8">
            <a:extLst>
              <a:ext uri="{FF2B5EF4-FFF2-40B4-BE49-F238E27FC236}">
                <a16:creationId xmlns:a16="http://schemas.microsoft.com/office/drawing/2014/main" id="{477B670F-2AA3-4AA6-B40A-CD87D9BEB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64" y="3792190"/>
            <a:ext cx="5152195" cy="28916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10">
            <a:extLst>
              <a:ext uri="{FF2B5EF4-FFF2-40B4-BE49-F238E27FC236}">
                <a16:creationId xmlns:a16="http://schemas.microsoft.com/office/drawing/2014/main" id="{1B336B62-848A-4A75-8DA9-5132B5522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703" y="3710351"/>
            <a:ext cx="5086414" cy="286428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794454-7B98-44F8-A12F-B46046F63F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4735" y="618518"/>
            <a:ext cx="10062670" cy="2318113"/>
          </a:xfrm>
        </p:spPr>
        <p:txBody>
          <a:bodyPr anchorCtr="1">
            <a:normAutofit fontScale="90000"/>
          </a:bodyPr>
          <a:lstStyle/>
          <a:p>
            <a:pPr lvl="0" algn="ctr"/>
            <a:br>
              <a:rPr lang="it-IT" sz="2900"/>
            </a:br>
            <a:r>
              <a:rPr lang="it-IT" sz="2900"/>
              <a:t>Attivita’ post mobilita</a:t>
            </a:r>
            <a:r>
              <a:rPr lang="it-IT" sz="2300"/>
              <a:t>’</a:t>
            </a:r>
            <a:br>
              <a:rPr lang="it-IT" sz="2300"/>
            </a:br>
            <a:r>
              <a:rPr lang="it-IT" sz="2300"/>
              <a:t>Questionari di rilevazione qualitativa progetto Erasmus+ </a:t>
            </a:r>
            <a:br>
              <a:rPr lang="it-IT" sz="2300"/>
            </a:br>
            <a:r>
              <a:rPr lang="it-IT" sz="2300"/>
              <a:t>"With Robotics in the</a:t>
            </a:r>
            <a:br>
              <a:rPr lang="it-IT" sz="2300"/>
            </a:br>
            <a:r>
              <a:rPr lang="it-IT" sz="2300"/>
              <a:t>future" </a:t>
            </a:r>
            <a:br>
              <a:rPr lang="it-IT" sz="2300"/>
            </a:br>
            <a:r>
              <a:rPr lang="it-IT" sz="2300"/>
              <a:t> mobilità in Polonia e Romania</a:t>
            </a:r>
            <a:br>
              <a:rPr lang="it-IT" sz="2300"/>
            </a:br>
            <a:br>
              <a:rPr lang="it-IT" sz="2300"/>
            </a:br>
            <a:endParaRPr lang="it-IT" sz="23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C343DA-7875-4D54-8D1D-5B7682F8FE0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73819" y="2804748"/>
            <a:ext cx="9473586" cy="2986457"/>
          </a:xfrm>
        </p:spPr>
        <p:txBody>
          <a:bodyPr/>
          <a:lstStyle/>
          <a:p>
            <a:pPr lvl="0" algn="ctr"/>
            <a:endParaRPr lang="it-IT"/>
          </a:p>
          <a:p>
            <a:pPr lvl="0" algn="ctr"/>
            <a:r>
              <a:rPr lang="it-IT">
                <a:hlinkClick r:id="rId2"/>
              </a:rPr>
              <a:t>https://goo.gl/forms/IBbgrkkpmRB2Oldy2</a:t>
            </a:r>
            <a:endParaRPr lang="it-IT"/>
          </a:p>
          <a:p>
            <a:pPr lvl="0" algn="ctr"/>
            <a:r>
              <a:rPr lang="it-IT">
                <a:hlinkClick r:id="rId3"/>
              </a:rPr>
              <a:t>https://goo.gl/forms/qggEInp8L9qkv9Oj1</a:t>
            </a:r>
            <a:endParaRPr lang="it-IT"/>
          </a:p>
          <a:p>
            <a:pPr lvl="0"/>
            <a:endParaRPr lang="it-IT"/>
          </a:p>
          <a:p>
            <a:pPr marL="0" lvl="0" indent="0" algn="ctr">
              <a:buNone/>
            </a:pPr>
            <a:r>
              <a:rPr lang="it-IT" sz="1600">
                <a:solidFill>
                  <a:srgbClr val="D9D9D9"/>
                </a:solidFill>
              </a:rPr>
              <a:t>Elaborati dalla prof.ssa Giacomi Nicoletta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2D3D77-126B-4757-8C3E-F853C36D50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it-IT" b="1"/>
              <a:t>INFORMAZIONI ERASMUS+ KA2</a:t>
            </a:r>
            <a:br>
              <a:rPr lang="it-IT"/>
            </a:br>
            <a:r>
              <a:rPr lang="it-IT" b="1"/>
              <a:t>«WITH ROBOTICS IN THE FUTURE»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36AD83-D9C1-4247-86F3-50862C1724D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SITO DELLA SCUOLA </a:t>
            </a:r>
            <a:r>
              <a:rPr lang="it-IT">
                <a:hlinkClick r:id="rId2"/>
              </a:rPr>
              <a:t>http://www.icmontefiascone.it/</a:t>
            </a:r>
            <a:endParaRPr lang="it-IT"/>
          </a:p>
          <a:p>
            <a:pPr lvl="0"/>
            <a:r>
              <a:rPr lang="it-IT"/>
              <a:t>BLOG CITTADINANZA EUROPEA « THE WORLD AROUND ME» </a:t>
            </a:r>
            <a:r>
              <a:rPr lang="it-IT">
                <a:hlinkClick r:id="rId3"/>
              </a:rPr>
              <a:t>http://europeancitizens.altervista.org</a:t>
            </a:r>
            <a:endParaRPr lang="it-IT"/>
          </a:p>
          <a:p>
            <a:pPr lvl="0"/>
            <a:r>
              <a:rPr lang="it-IT"/>
              <a:t>PIATTAFORMA ETWINNING «WITH ROBOTICS IN THE FUTURE» </a:t>
            </a:r>
            <a:r>
              <a:rPr lang="it-IT">
                <a:hlinkClick r:id="rId4"/>
              </a:rPr>
              <a:t>https://twinspace.etwinning.net/46580/home</a:t>
            </a:r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1624AD-E613-4F03-B504-755DE2F6811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it-IT" sz="6000"/>
              <a:t>STRUTTURA DEL PROGETTO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842AC5-42DA-402F-B6C8-0C0309B5EFF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it-IT" sz="3000" b="1"/>
              <a:t>4 PAESI PARTECIPANTI:</a:t>
            </a:r>
          </a:p>
          <a:p>
            <a:pPr lvl="0">
              <a:lnSpc>
                <a:spcPct val="80000"/>
              </a:lnSpc>
            </a:pPr>
            <a:r>
              <a:rPr lang="it-IT" sz="3000"/>
              <a:t>ITALIA  		con 18 studenti </a:t>
            </a:r>
          </a:p>
          <a:p>
            <a:pPr lvl="0">
              <a:lnSpc>
                <a:spcPct val="80000"/>
              </a:lnSpc>
            </a:pPr>
            <a:r>
              <a:rPr lang="it-IT" sz="3000"/>
              <a:t>POLONIA 	         con 18 studenti </a:t>
            </a:r>
          </a:p>
          <a:p>
            <a:pPr lvl="0">
              <a:lnSpc>
                <a:spcPct val="80000"/>
              </a:lnSpc>
            </a:pPr>
            <a:r>
              <a:rPr lang="it-IT" sz="3000"/>
              <a:t>ROMANIA  	con 18 studenti </a:t>
            </a:r>
          </a:p>
          <a:p>
            <a:pPr lvl="0">
              <a:lnSpc>
                <a:spcPct val="80000"/>
              </a:lnSpc>
            </a:pPr>
            <a:r>
              <a:rPr lang="it-IT" sz="3000"/>
              <a:t>SPAGNA 		con 18 studenti 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it-IT" sz="3000"/>
              <a:t>				_____________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it-IT" sz="3000"/>
              <a:t>				Tot. 72 studenti </a:t>
            </a:r>
          </a:p>
          <a:p>
            <a:pPr lvl="0">
              <a:lnSpc>
                <a:spcPct val="80000"/>
              </a:lnSpc>
            </a:pPr>
            <a:endParaRPr lang="it-IT" sz="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1389B1-6160-4E98-81C1-2B13828D464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it-IT" sz="4800"/>
              <a:t>Sono previste 4 mobilità per i docenti: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CA62CF-A1A1-42CE-8E26-AAEFEF5CCD2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z="4000" b="1"/>
              <a:t>Polonia</a:t>
            </a:r>
            <a:r>
              <a:rPr lang="it-IT" sz="4000"/>
              <a:t> 		3- 4 novembre 2017 </a:t>
            </a:r>
          </a:p>
          <a:p>
            <a:pPr lvl="0"/>
            <a:r>
              <a:rPr lang="it-IT" sz="4000" b="1"/>
              <a:t>Spagna </a:t>
            </a:r>
            <a:r>
              <a:rPr lang="it-IT" sz="4000"/>
              <a:t>		4 - 5 maggio 2018</a:t>
            </a:r>
          </a:p>
          <a:p>
            <a:pPr lvl="0"/>
            <a:r>
              <a:rPr lang="it-IT" sz="4000" b="1"/>
              <a:t>Italia </a:t>
            </a:r>
            <a:r>
              <a:rPr lang="it-IT" sz="4000"/>
              <a:t>		       7- 8 settembre 2018</a:t>
            </a:r>
          </a:p>
          <a:p>
            <a:pPr lvl="0"/>
            <a:r>
              <a:rPr lang="it-IT" sz="4000" b="1"/>
              <a:t>Romania 	</a:t>
            </a:r>
            <a:r>
              <a:rPr lang="it-IT" sz="4000"/>
              <a:t>	2 -3 luglio 2019</a:t>
            </a:r>
          </a:p>
          <a:p>
            <a:pPr lvl="0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3E2EA9-65B7-44A7-81FC-1264052B6C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0583" y="618518"/>
            <a:ext cx="9886821" cy="1478566"/>
          </a:xfrm>
        </p:spPr>
        <p:txBody>
          <a:bodyPr anchorCtr="1"/>
          <a:lstStyle/>
          <a:p>
            <a:pPr lvl="0" algn="ctr"/>
            <a:r>
              <a:rPr lang="it-IT" sz="4400" b="1"/>
              <a:t>Sono previste 4 mobilità per gli studenti </a:t>
            </a:r>
            <a:endParaRPr lang="it-IT" sz="44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A57D5E-C633-48DC-997F-8B9F9D01CD7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z="3600" b="1"/>
              <a:t>Polonia</a:t>
            </a:r>
            <a:r>
              <a:rPr lang="it-IT" sz="3600"/>
              <a:t> 			25 febbraio – 3 marzo 2018 </a:t>
            </a:r>
          </a:p>
          <a:p>
            <a:pPr lvl="0"/>
            <a:r>
              <a:rPr lang="it-IT" sz="3600" b="1"/>
              <a:t>Romania</a:t>
            </a:r>
            <a:r>
              <a:rPr lang="it-IT" sz="3600"/>
              <a:t> 		13-19 maggio  2018</a:t>
            </a:r>
          </a:p>
          <a:p>
            <a:pPr lvl="0"/>
            <a:r>
              <a:rPr lang="it-IT" sz="3600" b="1"/>
              <a:t>Spagna</a:t>
            </a:r>
            <a:r>
              <a:rPr lang="it-IT" sz="3600"/>
              <a:t>			25 novembre -1 dicembre 2018 </a:t>
            </a:r>
          </a:p>
          <a:p>
            <a:pPr lvl="0"/>
            <a:r>
              <a:rPr lang="it-IT" sz="3600" b="1"/>
              <a:t>Italia</a:t>
            </a:r>
            <a:r>
              <a:rPr lang="it-IT" sz="3600"/>
              <a:t> 			7-13 aprile 2019 </a:t>
            </a:r>
          </a:p>
          <a:p>
            <a:pPr lvl="0"/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186955-FB94-48C2-9E51-B6B72A18D3F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it-IT" sz="3200" b="1"/>
              <a:t>Le 4 mobilità degli studenti coincidono con i 4 moduli in cui si sviluppa il progetto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9C61F4-2740-4A14-BE55-EFBA481B80E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arenR"/>
            </a:pPr>
            <a:r>
              <a:rPr lang="it-IT" b="1"/>
              <a:t>Polonia</a:t>
            </a:r>
            <a:r>
              <a:rPr lang="it-IT"/>
              <a:t>: Scratch e il coding</a:t>
            </a:r>
          </a:p>
          <a:p>
            <a:pPr marL="514350" lvl="0" indent="-514350">
              <a:buAutoNum type="arabicParenR"/>
            </a:pPr>
            <a:r>
              <a:rPr lang="it-IT" b="1"/>
              <a:t>Romania</a:t>
            </a:r>
            <a:r>
              <a:rPr lang="it-IT"/>
              <a:t>: Iniziare con i fondamenti della robotica</a:t>
            </a:r>
          </a:p>
          <a:p>
            <a:pPr marL="514350" lvl="0" indent="-514350">
              <a:buAutoNum type="arabicParenR"/>
            </a:pPr>
            <a:r>
              <a:rPr lang="it-IT" b="1"/>
              <a:t>Spagna</a:t>
            </a:r>
            <a:r>
              <a:rPr lang="it-IT"/>
              <a:t>: passaggio dalla teoria alla pratica: costruzione e 			          programmazione  dei robot  </a:t>
            </a:r>
          </a:p>
          <a:p>
            <a:pPr marL="514350" lvl="0" indent="-514350">
              <a:buAutoNum type="arabicParenR"/>
            </a:pPr>
            <a:r>
              <a:rPr lang="it-IT" b="1"/>
              <a:t>Italia</a:t>
            </a:r>
            <a:r>
              <a:rPr lang="it-IT"/>
              <a:t>: laboratori tenuti dagli alunni con la supervisione dgli   	  	      insegnanti per la formazione degli altri studenti italiani e stranieri</a:t>
            </a:r>
          </a:p>
          <a:p>
            <a:pPr lvl="0"/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948642-1C9E-4ADF-B1C6-A1E9AF469D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18518"/>
            <a:ext cx="9905996" cy="937717"/>
          </a:xfrm>
        </p:spPr>
        <p:txBody>
          <a:bodyPr anchorCtr="1"/>
          <a:lstStyle/>
          <a:p>
            <a:pPr lvl="0" algn="ctr"/>
            <a:r>
              <a:rPr lang="it-IT" sz="4800"/>
              <a:t>COSA ABBIAMO FATTO FIN’ORA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601594-F8D3-4408-A919-24727E35B49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1408" y="1441935"/>
            <a:ext cx="9905996" cy="4349261"/>
          </a:xfrm>
        </p:spPr>
        <p:txBody>
          <a:bodyPr/>
          <a:lstStyle/>
          <a:p>
            <a:pPr lvl="0"/>
            <a:r>
              <a:rPr lang="it-IT"/>
              <a:t>2-3 NOVEMBRE 2017   IN POLONIA</a:t>
            </a:r>
          </a:p>
          <a:p>
            <a:pPr marL="0" lvl="0" indent="0">
              <a:buNone/>
            </a:pPr>
            <a:r>
              <a:rPr lang="it-IT"/>
              <a:t> </a:t>
            </a:r>
            <a:r>
              <a:rPr lang="it-IT" sz="3600"/>
              <a:t>Primo incontro internazionale dei docenti </a:t>
            </a:r>
          </a:p>
          <a:p>
            <a:pPr lvl="0"/>
            <a:endParaRPr lang="it-IT"/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id="{C646AA3A-9846-40E1-BCBC-769EA9BF5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55" y="2716819"/>
            <a:ext cx="6640144" cy="396941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CDCB3A-F027-4F23-AD3C-612E752B8F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0"/>
            <a:ext cx="9905996" cy="1184989"/>
          </a:xfrm>
        </p:spPr>
        <p:txBody>
          <a:bodyPr anchorCtr="1"/>
          <a:lstStyle/>
          <a:p>
            <a:pPr lvl="0" algn="ctr"/>
            <a:r>
              <a:rPr lang="it-IT"/>
              <a:t>LA CREATIVITà DEI NOSTRI ALUNNI</a:t>
            </a:r>
            <a:br>
              <a:rPr lang="it-IT"/>
            </a:br>
            <a:r>
              <a:rPr lang="it-IT" sz="2400"/>
              <a:t>novembre-febbraio</a:t>
            </a:r>
          </a:p>
        </p:txBody>
      </p:sp>
      <p:pic>
        <p:nvPicPr>
          <p:cNvPr id="3" name="Segnaposto contenuto 4">
            <a:extLst>
              <a:ext uri="{FF2B5EF4-FFF2-40B4-BE49-F238E27FC236}">
                <a16:creationId xmlns:a16="http://schemas.microsoft.com/office/drawing/2014/main" id="{3D2E610A-5E9A-428F-9A96-44188A34D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4">
            <a:off x="-301002" y="1394762"/>
            <a:ext cx="3816220" cy="2752536"/>
          </a:xfrm>
        </p:spPr>
      </p:pic>
      <p:pic>
        <p:nvPicPr>
          <p:cNvPr id="4" name="Immagine 6">
            <a:extLst>
              <a:ext uri="{FF2B5EF4-FFF2-40B4-BE49-F238E27FC236}">
                <a16:creationId xmlns:a16="http://schemas.microsoft.com/office/drawing/2014/main" id="{95DAD22E-53F4-41B0-A7E1-BBA9F93AF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403" y="704462"/>
            <a:ext cx="4402753" cy="33020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75F2AF49-2ABB-4D5D-9F6F-85A578EB7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874" y="4133289"/>
            <a:ext cx="3540712" cy="26555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magine 7">
            <a:extLst>
              <a:ext uri="{FF2B5EF4-FFF2-40B4-BE49-F238E27FC236}">
                <a16:creationId xmlns:a16="http://schemas.microsoft.com/office/drawing/2014/main" id="{E57C5DDA-F88A-4A76-9003-C5CB2F45E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0574" y="1184989"/>
            <a:ext cx="3792894" cy="505718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70B9B5-BBEE-4F1F-AFE3-435C824DA42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it-IT" sz="4400"/>
              <a:t>TRA UNA MOBILITA’ E L’ALTRA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720AA0-7CE2-4082-9059-89AAC49D5FE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PREPARAZIONE DEL LOGO DEL PROGETTO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F0D438EB-4E18-4BEC-80C4-C6D97E28A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273" y="2931721"/>
            <a:ext cx="4705474" cy="33764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10">
            <a:extLst>
              <a:ext uri="{FF2B5EF4-FFF2-40B4-BE49-F238E27FC236}">
                <a16:creationId xmlns:a16="http://schemas.microsoft.com/office/drawing/2014/main" id="{9D259EBA-6ACB-42D7-8834-C1C750CFE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613" y="2001164"/>
            <a:ext cx="4379911" cy="318178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3B92E1-4704-4746-B273-96E6CFC36DF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it-IT" sz="4400"/>
              <a:t>FORMAZIONE SCRATCH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9106A6-8E78-4C5C-8626-6FE0AE86231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Per alunni e docenti</a:t>
            </a: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3C10FB90-AF56-4F74-8795-B0D629B00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58" y="3029452"/>
            <a:ext cx="4586484" cy="314998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i2">
            <a:extLst>
              <a:ext uri="{FF2B5EF4-FFF2-40B4-BE49-F238E27FC236}">
                <a16:creationId xmlns:a16="http://schemas.microsoft.com/office/drawing/2014/main" id="{0A2262E2-E368-4D60-829E-D6A9F5BF9F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76463" y="71679"/>
            <a:ext cx="6307494" cy="941274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6" name="Tabella 9">
            <a:extLst>
              <a:ext uri="{FF2B5EF4-FFF2-40B4-BE49-F238E27FC236}">
                <a16:creationId xmlns:a16="http://schemas.microsoft.com/office/drawing/2014/main" id="{3C87B7E8-7E80-4A9D-9CA0-0BCED034B0F9}"/>
              </a:ext>
            </a:extLst>
          </p:cNvPr>
          <p:cNvGraphicFramePr>
            <a:graphicFrameLocks noGrp="1"/>
          </p:cNvGraphicFramePr>
          <p:nvPr/>
        </p:nvGraphicFramePr>
        <p:xfrm>
          <a:off x="5686918" y="3029452"/>
          <a:ext cx="5696492" cy="3312039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5696492">
                  <a:extLst>
                    <a:ext uri="{9D8B030D-6E8A-4147-A177-3AD203B41FA5}">
                      <a16:colId xmlns:a16="http://schemas.microsoft.com/office/drawing/2014/main" val="1554400677"/>
                    </a:ext>
                  </a:extLst>
                </a:gridCol>
              </a:tblGrid>
              <a:tr h="3312039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br>
                        <a:rPr lang="it-IT" sz="1200" kern="1200"/>
                      </a:br>
                      <a:endParaRPr lang="it-IT" sz="1200" kern="1200"/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it-IT" sz="2400" kern="1200"/>
                        <a:t>ISTITUTO COMPRENSIVO “ANNA MOLINARO”</a:t>
                      </a:r>
                      <a:endParaRPr lang="it-IT" sz="1200" kern="1200"/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it-IT" sz="2400" kern="1200"/>
                        <a:t>MONTEFIASCONE</a:t>
                      </a:r>
                      <a:endParaRPr lang="it-IT" sz="1200" kern="1200"/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it-IT" sz="900" kern="1200"/>
                        <a:t> </a:t>
                      </a:r>
                      <a:endParaRPr lang="it-IT" sz="1200" kern="1200"/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it-IT" sz="2000" kern="1200"/>
                        <a:t>ATTESTATO DI FORMAZIONE</a:t>
                      </a:r>
                      <a:endParaRPr lang="it-IT" sz="1200" kern="1200"/>
                    </a:p>
                    <a:p>
                      <a:pPr lvl="0" algn="ctr">
                        <a:spcAft>
                          <a:spcPts val="0"/>
                        </a:spcAft>
                      </a:pPr>
                      <a:br>
                        <a:rPr lang="it-IT" sz="1200" kern="1200"/>
                      </a:br>
                      <a:endParaRPr lang="it-IT" sz="1200" kern="1200"/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it-IT" sz="1500" kern="1200"/>
                        <a:t>all'alunno_____________________</a:t>
                      </a:r>
                      <a:r>
                        <a:rPr lang="it-IT" sz="2600" kern="1200"/>
                        <a:t>, </a:t>
                      </a:r>
                      <a:r>
                        <a:rPr lang="it-IT" sz="1500" kern="1200"/>
                        <a:t>per un totale di 6 ore</a:t>
                      </a:r>
                      <a:endParaRPr lang="it-IT" sz="1200" kern="1200"/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it-IT" sz="2000" kern="1200"/>
                        <a:t> </a:t>
                      </a:r>
                      <a:endParaRPr lang="it-IT" sz="1200" kern="1200"/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it-IT" sz="1200" kern="1200"/>
                        <a:t>a.s. 2017-2018</a:t>
                      </a:r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it-IT" sz="600" kern="1200"/>
                        <a:t> </a:t>
                      </a:r>
                      <a:endParaRPr lang="it-IT" sz="1200" kern="1200">
                        <a:latin typeface="Times New Roman" pitchFamily="18"/>
                        <a:ea typeface="SimSun" pitchFamily="2"/>
                        <a:cs typeface="Mangal" pitchFamily="18"/>
                      </a:endParaRPr>
                    </a:p>
                  </a:txBody>
                  <a:tcPr marL="34920" marR="34920" marT="34920" marB="34920"/>
                </a:tc>
                <a:extLst>
                  <a:ext uri="{0D108BD9-81ED-4DB2-BD59-A6C34878D82A}">
                    <a16:rowId xmlns:a16="http://schemas.microsoft.com/office/drawing/2014/main" val="60497516"/>
                  </a:ext>
                </a:extLst>
              </a:tr>
            </a:tbl>
          </a:graphicData>
        </a:graphic>
      </p:graphicFrame>
      <p:pic>
        <p:nvPicPr>
          <p:cNvPr id="7" name="immagini3">
            <a:extLst>
              <a:ext uri="{FF2B5EF4-FFF2-40B4-BE49-F238E27FC236}">
                <a16:creationId xmlns:a16="http://schemas.microsoft.com/office/drawing/2014/main" id="{DEE271B9-3DA4-423B-850E-2D022BC779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5686918" y="1805711"/>
            <a:ext cx="5696492" cy="12237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magini1">
            <a:extLst>
              <a:ext uri="{FF2B5EF4-FFF2-40B4-BE49-F238E27FC236}">
                <a16:creationId xmlns:a16="http://schemas.microsoft.com/office/drawing/2014/main" id="{0B1390F5-DFA2-4A00-967F-79675C00DF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8252560" y="4630585"/>
            <a:ext cx="565218" cy="42611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rcu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TM04033919%5b%5bfn=Circuito%5d%5d</Template>
  <TotalTime>346</TotalTime>
  <Words>224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Tw Cen MT</vt:lpstr>
      <vt:lpstr>Circuito</vt:lpstr>
      <vt:lpstr>ERASMUS+ KA2</vt:lpstr>
      <vt:lpstr>STRUTTURA DEL PROGETTO</vt:lpstr>
      <vt:lpstr>Sono previste 4 mobilità per i docenti:</vt:lpstr>
      <vt:lpstr>Sono previste 4 mobilità per gli studenti </vt:lpstr>
      <vt:lpstr>Le 4 mobilità degli studenti coincidono con i 4 moduli in cui si sviluppa il progetto</vt:lpstr>
      <vt:lpstr>COSA ABBIAMO FATTO FIN’ORA</vt:lpstr>
      <vt:lpstr>LA CREATIVITà DEI NOSTRI ALUNNI novembre-febbraio</vt:lpstr>
      <vt:lpstr>TRA UNA MOBILITA’ E L’ALTRA</vt:lpstr>
      <vt:lpstr>FORMAZIONE SCRATCH</vt:lpstr>
      <vt:lpstr>25 febbraio 2018- 3 marzo 2018 prima mobilita’ alunni in polonia</vt:lpstr>
      <vt:lpstr>  LEZIONE DI SCRATCH</vt:lpstr>
      <vt:lpstr>  FORMAZIONE sulla ROBOTICA giornata di formazione e condivisione con una classe di piansano prof. Papacchini luciano</vt:lpstr>
      <vt:lpstr>3-4 maggio 2018 spagna secondo incontro internazionale dei docenti</vt:lpstr>
      <vt:lpstr>13 maggio- 19 maggio 2018 seconda mobilita’  alunni in romania</vt:lpstr>
      <vt:lpstr>Presentazione power point fatta dagli alunni prima della mobilita’ in romania</vt:lpstr>
      <vt:lpstr>Presentazione standard di PowerPoint</vt:lpstr>
      <vt:lpstr> Attivita’ post mobilita’ Questionari di rilevazione qualitativa progetto Erasmus+  "With Robotics in the future"   mobilità in Polonia e Romania  </vt:lpstr>
      <vt:lpstr>INFORMAZIONI ERASMUS+ KA2 «WITH ROBOTICS IN THE FUTURE»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KA2</dc:title>
  <dc:creator>Sara</dc:creator>
  <cp:lastModifiedBy>Sara</cp:lastModifiedBy>
  <cp:revision>17</cp:revision>
  <dcterms:created xsi:type="dcterms:W3CDTF">2018-06-26T06:29:03Z</dcterms:created>
  <dcterms:modified xsi:type="dcterms:W3CDTF">2019-04-02T17:54:05Z</dcterms:modified>
</cp:coreProperties>
</file>